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56" r:id="rId3"/>
    <p:sldId id="257" r:id="rId4"/>
    <p:sldId id="258" r:id="rId5"/>
    <p:sldId id="259" r:id="rId6"/>
    <p:sldId id="260" r:id="rId7"/>
    <p:sldId id="261" r:id="rId8"/>
    <p:sldId id="267" r:id="rId9"/>
    <p:sldId id="262" r:id="rId10"/>
    <p:sldId id="263" r:id="rId11"/>
    <p:sldId id="264" r:id="rId12"/>
    <p:sldId id="26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7B4D4895-A76C-40FA-83BA-B1B4EF2AD7EA}" type="datetimeFigureOut">
              <a:rPr lang="fa-IR" smtClean="0"/>
              <a:t>09/20/1441</a:t>
            </a:fld>
            <a:endParaRPr lang="fa-I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fa-I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66094ABD-AD1B-418B-836D-F5495796B05B}" type="slidenum">
              <a:rPr lang="fa-IR" smtClean="0"/>
              <a:t>‹#›</a:t>
            </a:fld>
            <a:endParaRPr lang="fa-I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88963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4D4895-A76C-40FA-83BA-B1B4EF2AD7EA}" type="datetimeFigureOut">
              <a:rPr lang="fa-IR" smtClean="0"/>
              <a:t>09/20/1441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6094ABD-AD1B-418B-836D-F5495796B05B}" type="slidenum">
              <a:rPr lang="fa-IR" smtClean="0"/>
              <a:t>‹#›</a:t>
            </a:fld>
            <a:endParaRPr lang="fa-IR"/>
          </a:p>
        </p:txBody>
      </p:sp>
    </p:spTree>
    <p:extLst>
      <p:ext uri="{BB962C8B-B14F-4D97-AF65-F5344CB8AC3E}">
        <p14:creationId xmlns:p14="http://schemas.microsoft.com/office/powerpoint/2010/main" val="4027488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4D4895-A76C-40FA-83BA-B1B4EF2AD7EA}" type="datetimeFigureOut">
              <a:rPr lang="fa-IR" smtClean="0"/>
              <a:t>09/20/1441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6094ABD-AD1B-418B-836D-F5495796B05B}" type="slidenum">
              <a:rPr lang="fa-IR" smtClean="0"/>
              <a:t>‹#›</a:t>
            </a:fld>
            <a:endParaRPr lang="fa-IR"/>
          </a:p>
        </p:txBody>
      </p:sp>
    </p:spTree>
    <p:extLst>
      <p:ext uri="{BB962C8B-B14F-4D97-AF65-F5344CB8AC3E}">
        <p14:creationId xmlns:p14="http://schemas.microsoft.com/office/powerpoint/2010/main" val="1057203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4D4895-A76C-40FA-83BA-B1B4EF2AD7EA}" type="datetimeFigureOut">
              <a:rPr lang="fa-IR" smtClean="0"/>
              <a:t>09/20/1441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6094ABD-AD1B-418B-836D-F5495796B05B}" type="slidenum">
              <a:rPr lang="fa-IR" smtClean="0"/>
              <a:t>‹#›</a:t>
            </a:fld>
            <a:endParaRPr lang="fa-IR"/>
          </a:p>
        </p:txBody>
      </p:sp>
    </p:spTree>
    <p:extLst>
      <p:ext uri="{BB962C8B-B14F-4D97-AF65-F5344CB8AC3E}">
        <p14:creationId xmlns:p14="http://schemas.microsoft.com/office/powerpoint/2010/main" val="3232279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7B4D4895-A76C-40FA-83BA-B1B4EF2AD7EA}" type="datetimeFigureOut">
              <a:rPr lang="fa-IR" smtClean="0"/>
              <a:t>09/20/1441</a:t>
            </a:fld>
            <a:endParaRPr lang="fa-I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fa-I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66094ABD-AD1B-418B-836D-F5495796B05B}" type="slidenum">
              <a:rPr lang="fa-IR" smtClean="0"/>
              <a:t>‹#›</a:t>
            </a:fld>
            <a:endParaRPr lang="fa-I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96991742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4D4895-A76C-40FA-83BA-B1B4EF2AD7EA}" type="datetimeFigureOut">
              <a:rPr lang="fa-IR" smtClean="0"/>
              <a:t>09/20/1441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6094ABD-AD1B-418B-836D-F5495796B05B}" type="slidenum">
              <a:rPr lang="fa-IR" smtClean="0"/>
              <a:t>‹#›</a:t>
            </a:fld>
            <a:endParaRPr lang="fa-IR"/>
          </a:p>
        </p:txBody>
      </p:sp>
    </p:spTree>
    <p:extLst>
      <p:ext uri="{BB962C8B-B14F-4D97-AF65-F5344CB8AC3E}">
        <p14:creationId xmlns:p14="http://schemas.microsoft.com/office/powerpoint/2010/main" val="547434734"/>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4D4895-A76C-40FA-83BA-B1B4EF2AD7EA}" type="datetimeFigureOut">
              <a:rPr lang="fa-IR" smtClean="0"/>
              <a:t>09/20/1441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66094ABD-AD1B-418B-836D-F5495796B05B}" type="slidenum">
              <a:rPr lang="fa-IR" smtClean="0"/>
              <a:t>‹#›</a:t>
            </a:fld>
            <a:endParaRPr lang="fa-IR"/>
          </a:p>
        </p:txBody>
      </p:sp>
    </p:spTree>
    <p:extLst>
      <p:ext uri="{BB962C8B-B14F-4D97-AF65-F5344CB8AC3E}">
        <p14:creationId xmlns:p14="http://schemas.microsoft.com/office/powerpoint/2010/main" val="2183914383"/>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4D4895-A76C-40FA-83BA-B1B4EF2AD7EA}" type="datetimeFigureOut">
              <a:rPr lang="fa-IR" smtClean="0"/>
              <a:t>09/20/1441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66094ABD-AD1B-418B-836D-F5495796B05B}" type="slidenum">
              <a:rPr lang="fa-IR" smtClean="0"/>
              <a:t>‹#›</a:t>
            </a:fld>
            <a:endParaRPr lang="fa-IR"/>
          </a:p>
        </p:txBody>
      </p:sp>
    </p:spTree>
    <p:extLst>
      <p:ext uri="{BB962C8B-B14F-4D97-AF65-F5344CB8AC3E}">
        <p14:creationId xmlns:p14="http://schemas.microsoft.com/office/powerpoint/2010/main" val="1245502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4D4895-A76C-40FA-83BA-B1B4EF2AD7EA}" type="datetimeFigureOut">
              <a:rPr lang="fa-IR" smtClean="0"/>
              <a:t>09/20/1441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66094ABD-AD1B-418B-836D-F5495796B05B}" type="slidenum">
              <a:rPr lang="fa-IR" smtClean="0"/>
              <a:t>‹#›</a:t>
            </a:fld>
            <a:endParaRPr lang="fa-IR"/>
          </a:p>
        </p:txBody>
      </p:sp>
    </p:spTree>
    <p:extLst>
      <p:ext uri="{BB962C8B-B14F-4D97-AF65-F5344CB8AC3E}">
        <p14:creationId xmlns:p14="http://schemas.microsoft.com/office/powerpoint/2010/main" val="2010293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051" y="6375679"/>
            <a:ext cx="1233355" cy="348462"/>
          </a:xfrm>
        </p:spPr>
        <p:txBody>
          <a:bodyPr/>
          <a:lstStyle/>
          <a:p>
            <a:fld id="{7B4D4895-A76C-40FA-83BA-B1B4EF2AD7EA}" type="datetimeFigureOut">
              <a:rPr lang="fa-IR" smtClean="0"/>
              <a:t>09/20/1441</a:t>
            </a:fld>
            <a:endParaRPr lang="fa-IR"/>
          </a:p>
        </p:txBody>
      </p:sp>
      <p:sp>
        <p:nvSpPr>
          <p:cNvPr id="6" name="Footer Placeholder 5"/>
          <p:cNvSpPr>
            <a:spLocks noGrp="1"/>
          </p:cNvSpPr>
          <p:nvPr>
            <p:ph type="ftr" sz="quarter" idx="11"/>
          </p:nvPr>
        </p:nvSpPr>
        <p:spPr>
          <a:xfrm>
            <a:off x="2103620" y="6375679"/>
            <a:ext cx="3482179" cy="345796"/>
          </a:xfrm>
        </p:spPr>
        <p:txBody>
          <a:bodyPr/>
          <a:lstStyle/>
          <a:p>
            <a:endParaRPr lang="fa-IR"/>
          </a:p>
        </p:txBody>
      </p:sp>
      <p:sp>
        <p:nvSpPr>
          <p:cNvPr id="7" name="Slide Number Placeholder 6"/>
          <p:cNvSpPr>
            <a:spLocks noGrp="1"/>
          </p:cNvSpPr>
          <p:nvPr>
            <p:ph type="sldNum" sz="quarter" idx="12"/>
          </p:nvPr>
        </p:nvSpPr>
        <p:spPr>
          <a:xfrm>
            <a:off x="5691014" y="6375679"/>
            <a:ext cx="1232456" cy="345796"/>
          </a:xfrm>
        </p:spPr>
        <p:txBody>
          <a:bodyPr/>
          <a:lstStyle/>
          <a:p>
            <a:fld id="{66094ABD-AD1B-418B-836D-F5495796B05B}" type="slidenum">
              <a:rPr lang="fa-IR" smtClean="0"/>
              <a:t>‹#›</a:t>
            </a:fld>
            <a:endParaRPr lang="fa-I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01628303"/>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950" y="6375679"/>
            <a:ext cx="1232456" cy="348462"/>
          </a:xfrm>
        </p:spPr>
        <p:txBody>
          <a:bodyPr/>
          <a:lstStyle/>
          <a:p>
            <a:fld id="{7B4D4895-A76C-40FA-83BA-B1B4EF2AD7EA}" type="datetimeFigureOut">
              <a:rPr lang="fa-IR" smtClean="0"/>
              <a:t>09/20/1441</a:t>
            </a:fld>
            <a:endParaRPr lang="fa-IR"/>
          </a:p>
        </p:txBody>
      </p:sp>
      <p:sp>
        <p:nvSpPr>
          <p:cNvPr id="6" name="Footer Placeholder 5"/>
          <p:cNvSpPr>
            <a:spLocks noGrp="1"/>
          </p:cNvSpPr>
          <p:nvPr>
            <p:ph type="ftr" sz="quarter" idx="11"/>
          </p:nvPr>
        </p:nvSpPr>
        <p:spPr>
          <a:xfrm>
            <a:off x="2103621" y="6375679"/>
            <a:ext cx="3482178" cy="345796"/>
          </a:xfrm>
        </p:spPr>
        <p:txBody>
          <a:bodyPr/>
          <a:lstStyle/>
          <a:p>
            <a:endParaRPr lang="fa-IR"/>
          </a:p>
        </p:txBody>
      </p:sp>
      <p:sp>
        <p:nvSpPr>
          <p:cNvPr id="7" name="Slide Number Placeholder 6"/>
          <p:cNvSpPr>
            <a:spLocks noGrp="1"/>
          </p:cNvSpPr>
          <p:nvPr>
            <p:ph type="sldNum" sz="quarter" idx="12"/>
          </p:nvPr>
        </p:nvSpPr>
        <p:spPr>
          <a:xfrm>
            <a:off x="5687568" y="6375679"/>
            <a:ext cx="1234440" cy="345796"/>
          </a:xfrm>
        </p:spPr>
        <p:txBody>
          <a:bodyPr/>
          <a:lstStyle/>
          <a:p>
            <a:fld id="{66094ABD-AD1B-418B-836D-F5495796B05B}" type="slidenum">
              <a:rPr lang="fa-IR" smtClean="0"/>
              <a:t>‹#›</a:t>
            </a:fld>
            <a:endParaRPr lang="fa-IR"/>
          </a:p>
        </p:txBody>
      </p:sp>
    </p:spTree>
    <p:extLst>
      <p:ext uri="{BB962C8B-B14F-4D97-AF65-F5344CB8AC3E}">
        <p14:creationId xmlns:p14="http://schemas.microsoft.com/office/powerpoint/2010/main" val="3824514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7B4D4895-A76C-40FA-83BA-B1B4EF2AD7EA}" type="datetimeFigureOut">
              <a:rPr lang="fa-IR" smtClean="0"/>
              <a:t>09/20/1441</a:t>
            </a:fld>
            <a:endParaRPr lang="fa-I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fa-I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66094ABD-AD1B-418B-836D-F5495796B05B}" type="slidenum">
              <a:rPr lang="fa-IR" smtClean="0"/>
              <a:t>‹#›</a:t>
            </a:fld>
            <a:endParaRPr lang="fa-I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335973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r" defTabSz="914400" rtl="1"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r" defTabSz="914400" rtl="1"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r" defTabSz="914400" rtl="1"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r" defTabSz="914400" rtl="1"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r" defTabSz="914400" rtl="1"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r" defTabSz="914400" rtl="1"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r" defTabSz="914400" rtl="1"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r" defTabSz="914400" rtl="1"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r" defTabSz="914400" rtl="1"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705639"/>
          </a:xfrm>
        </p:spPr>
        <p:txBody>
          <a:bodyPr>
            <a:normAutofit fontScale="90000"/>
          </a:bodyPr>
          <a:lstStyle/>
          <a:p>
            <a:pPr algn="r"/>
            <a:r>
              <a:rPr lang="fa-IR" dirty="0"/>
              <a:t>بسم الله الرحمن الرحیم.نحو یک.بناءالاسماء.الافعال. متن درس وترجمه.</a:t>
            </a:r>
            <a:br>
              <a:rPr lang="fa-IR" dirty="0"/>
            </a:br>
            <a:r>
              <a:rPr lang="fa-IR" dirty="0"/>
              <a:t>ص134و135.لطفاتمارین 88.89 جواب داده شده وارسال شود.</a:t>
            </a:r>
            <a:br>
              <a:rPr lang="fa-IR" dirty="0"/>
            </a:br>
            <a:r>
              <a:rPr lang="fa-IR" dirty="0"/>
              <a:t>اعراب الافعال.ص131و132.متن درس وترجمه دراسلایدموجود هست.تمارین.86و87جواب داده شده وارسال شود. چنانچه سوالی راجع به درس بود حتماارسال کنید.ارسال جواب تمارین به منزله حضوروغیاب است. باتشکر</a:t>
            </a:r>
          </a:p>
        </p:txBody>
      </p:sp>
    </p:spTree>
    <p:extLst>
      <p:ext uri="{BB962C8B-B14F-4D97-AF65-F5344CB8AC3E}">
        <p14:creationId xmlns:p14="http://schemas.microsoft.com/office/powerpoint/2010/main" val="16263266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802458" y="568037"/>
            <a:ext cx="9669105" cy="5500254"/>
          </a:xfrm>
          <a:prstGeom prst="rect">
            <a:avLst/>
          </a:prstGeom>
        </p:spPr>
      </p:pic>
    </p:spTree>
    <p:extLst>
      <p:ext uri="{BB962C8B-B14F-4D97-AF65-F5344CB8AC3E}">
        <p14:creationId xmlns:p14="http://schemas.microsoft.com/office/powerpoint/2010/main" val="2193033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035826"/>
            <a:ext cx="12192000" cy="4786347"/>
          </a:xfrm>
          <a:prstGeom prst="rect">
            <a:avLst/>
          </a:prstGeom>
        </p:spPr>
      </p:pic>
    </p:spTree>
    <p:extLst>
      <p:ext uri="{BB962C8B-B14F-4D97-AF65-F5344CB8AC3E}">
        <p14:creationId xmlns:p14="http://schemas.microsoft.com/office/powerpoint/2010/main" val="850891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82992" y="89584"/>
            <a:ext cx="11026016" cy="3658501"/>
          </a:xfrm>
          <a:prstGeom prst="rect">
            <a:avLst/>
          </a:prstGeom>
        </p:spPr>
      </p:pic>
      <p:pic>
        <p:nvPicPr>
          <p:cNvPr id="3" name="Picture 2"/>
          <p:cNvPicPr>
            <a:picLocks noChangeAspect="1"/>
          </p:cNvPicPr>
          <p:nvPr/>
        </p:nvPicPr>
        <p:blipFill>
          <a:blip r:embed="rId3"/>
          <a:stretch>
            <a:fillRect/>
          </a:stretch>
        </p:blipFill>
        <p:spPr>
          <a:xfrm>
            <a:off x="1904081" y="3928060"/>
            <a:ext cx="8383837" cy="2299266"/>
          </a:xfrm>
          <a:prstGeom prst="rect">
            <a:avLst/>
          </a:prstGeom>
        </p:spPr>
      </p:pic>
    </p:spTree>
    <p:extLst>
      <p:ext uri="{BB962C8B-B14F-4D97-AF65-F5344CB8AC3E}">
        <p14:creationId xmlns:p14="http://schemas.microsoft.com/office/powerpoint/2010/main" val="2590348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lstStyle/>
          <a:p>
            <a:endParaRPr lang="fa-IR"/>
          </a:p>
        </p:txBody>
      </p:sp>
      <p:pic>
        <p:nvPicPr>
          <p:cNvPr id="4" name="Picture 3"/>
          <p:cNvPicPr>
            <a:picLocks noChangeAspect="1"/>
          </p:cNvPicPr>
          <p:nvPr/>
        </p:nvPicPr>
        <p:blipFill>
          <a:blip r:embed="rId2"/>
          <a:stretch>
            <a:fillRect/>
          </a:stretch>
        </p:blipFill>
        <p:spPr>
          <a:xfrm>
            <a:off x="49475" y="678773"/>
            <a:ext cx="12093050" cy="5500454"/>
          </a:xfrm>
          <a:prstGeom prst="rect">
            <a:avLst/>
          </a:prstGeom>
        </p:spPr>
      </p:pic>
    </p:spTree>
    <p:extLst>
      <p:ext uri="{BB962C8B-B14F-4D97-AF65-F5344CB8AC3E}">
        <p14:creationId xmlns:p14="http://schemas.microsoft.com/office/powerpoint/2010/main" val="25620340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51097" y="888374"/>
            <a:ext cx="11889805" cy="5081251"/>
          </a:xfrm>
          <a:prstGeom prst="rect">
            <a:avLst/>
          </a:prstGeom>
        </p:spPr>
      </p:pic>
    </p:spTree>
    <p:extLst>
      <p:ext uri="{BB962C8B-B14F-4D97-AF65-F5344CB8AC3E}">
        <p14:creationId xmlns:p14="http://schemas.microsoft.com/office/powerpoint/2010/main" val="2240715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684614" y="42318"/>
            <a:ext cx="10822772" cy="3226594"/>
          </a:xfrm>
          <a:prstGeom prst="rect">
            <a:avLst/>
          </a:prstGeom>
        </p:spPr>
      </p:pic>
      <p:pic>
        <p:nvPicPr>
          <p:cNvPr id="3" name="Picture 2"/>
          <p:cNvPicPr>
            <a:picLocks noChangeAspect="1"/>
          </p:cNvPicPr>
          <p:nvPr/>
        </p:nvPicPr>
        <p:blipFill>
          <a:blip r:embed="rId3"/>
          <a:stretch>
            <a:fillRect/>
          </a:stretch>
        </p:blipFill>
        <p:spPr>
          <a:xfrm>
            <a:off x="1345159" y="3581697"/>
            <a:ext cx="9501682" cy="2299266"/>
          </a:xfrm>
          <a:prstGeom prst="rect">
            <a:avLst/>
          </a:prstGeom>
        </p:spPr>
      </p:pic>
    </p:spTree>
    <p:extLst>
      <p:ext uri="{BB962C8B-B14F-4D97-AF65-F5344CB8AC3E}">
        <p14:creationId xmlns:p14="http://schemas.microsoft.com/office/powerpoint/2010/main" val="166157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837047" y="56572"/>
            <a:ext cx="10517905" cy="3490192"/>
          </a:xfrm>
          <a:prstGeom prst="rect">
            <a:avLst/>
          </a:prstGeom>
        </p:spPr>
      </p:pic>
      <p:pic>
        <p:nvPicPr>
          <p:cNvPr id="3" name="Picture 2"/>
          <p:cNvPicPr>
            <a:picLocks noChangeAspect="1"/>
          </p:cNvPicPr>
          <p:nvPr/>
        </p:nvPicPr>
        <p:blipFill>
          <a:blip r:embed="rId3"/>
          <a:stretch>
            <a:fillRect/>
          </a:stretch>
        </p:blipFill>
        <p:spPr>
          <a:xfrm>
            <a:off x="1751648" y="3546764"/>
            <a:ext cx="8688704" cy="3294376"/>
          </a:xfrm>
          <a:prstGeom prst="rect">
            <a:avLst/>
          </a:prstGeom>
        </p:spPr>
      </p:pic>
    </p:spTree>
    <p:extLst>
      <p:ext uri="{BB962C8B-B14F-4D97-AF65-F5344CB8AC3E}">
        <p14:creationId xmlns:p14="http://schemas.microsoft.com/office/powerpoint/2010/main" val="422779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710020" y="323568"/>
            <a:ext cx="10771960" cy="2248453"/>
          </a:xfrm>
          <a:prstGeom prst="rect">
            <a:avLst/>
          </a:prstGeom>
        </p:spPr>
      </p:pic>
      <p:pic>
        <p:nvPicPr>
          <p:cNvPr id="3" name="Picture 2"/>
          <p:cNvPicPr>
            <a:picLocks noChangeAspect="1"/>
          </p:cNvPicPr>
          <p:nvPr/>
        </p:nvPicPr>
        <p:blipFill>
          <a:blip r:embed="rId3"/>
          <a:stretch>
            <a:fillRect/>
          </a:stretch>
        </p:blipFill>
        <p:spPr>
          <a:xfrm>
            <a:off x="1472187" y="3504326"/>
            <a:ext cx="9247626" cy="2426297"/>
          </a:xfrm>
          <a:prstGeom prst="rect">
            <a:avLst/>
          </a:prstGeom>
        </p:spPr>
      </p:pic>
    </p:spTree>
    <p:extLst>
      <p:ext uri="{BB962C8B-B14F-4D97-AF65-F5344CB8AC3E}">
        <p14:creationId xmlns:p14="http://schemas.microsoft.com/office/powerpoint/2010/main" val="2349044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921569" y="0"/>
            <a:ext cx="10348861" cy="6858000"/>
          </a:xfrm>
          <a:prstGeom prst="rect">
            <a:avLst/>
          </a:prstGeom>
        </p:spPr>
      </p:pic>
    </p:spTree>
    <p:extLst>
      <p:ext uri="{BB962C8B-B14F-4D97-AF65-F5344CB8AC3E}">
        <p14:creationId xmlns:p14="http://schemas.microsoft.com/office/powerpoint/2010/main" val="1281124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802459" y="1104328"/>
            <a:ext cx="8587082" cy="4649344"/>
          </a:xfrm>
          <a:prstGeom prst="rect">
            <a:avLst/>
          </a:prstGeom>
        </p:spPr>
      </p:pic>
    </p:spTree>
    <p:extLst>
      <p:ext uri="{BB962C8B-B14F-4D97-AF65-F5344CB8AC3E}">
        <p14:creationId xmlns:p14="http://schemas.microsoft.com/office/powerpoint/2010/main" val="2312729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065697" y="996351"/>
            <a:ext cx="10060605" cy="4865298"/>
          </a:xfrm>
          <a:prstGeom prst="rect">
            <a:avLst/>
          </a:prstGeom>
        </p:spPr>
      </p:pic>
      <p:pic>
        <p:nvPicPr>
          <p:cNvPr id="3" name="Picture 2"/>
          <p:cNvPicPr>
            <a:picLocks noChangeAspect="1"/>
          </p:cNvPicPr>
          <p:nvPr/>
        </p:nvPicPr>
        <p:blipFill>
          <a:blip r:embed="rId3"/>
          <a:stretch>
            <a:fillRect/>
          </a:stretch>
        </p:blipFill>
        <p:spPr>
          <a:xfrm>
            <a:off x="2056515" y="920132"/>
            <a:ext cx="8078970" cy="5017735"/>
          </a:xfrm>
          <a:prstGeom prst="rect">
            <a:avLst/>
          </a:prstGeom>
        </p:spPr>
      </p:pic>
    </p:spTree>
    <p:extLst>
      <p:ext uri="{BB962C8B-B14F-4D97-AF65-F5344CB8AC3E}">
        <p14:creationId xmlns:p14="http://schemas.microsoft.com/office/powerpoint/2010/main" val="3326513963"/>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TM10001106[[fn=Badge]]</Template>
  <TotalTime>20</TotalTime>
  <Words>10</Words>
  <Application>Microsoft Office PowerPoint</Application>
  <PresentationFormat>Widescreen</PresentationFormat>
  <Paragraphs>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Gill Sans MT</vt:lpstr>
      <vt:lpstr>Impact</vt:lpstr>
      <vt:lpstr>Majalla UI</vt:lpstr>
      <vt:lpstr>Badge</vt:lpstr>
      <vt:lpstr>بسم الله الرحمن الرحیم.نحو یک.بناءالاسماء.الافعال. متن درس وترجمه. ص134و135.لطفاتمارین 88.89 جواب داده شده وارسال شود. اعراب الافعال.ص131و132.متن درس وترجمه دراسلایدموجود هست.تمارین.86و87جواب داده شده وارسال شود. چنانچه سوالی راجع به درس بود حتماارسال کنید.ارسال جواب تمارین به منزله حضوروغیاب است. باتشکر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3</cp:revision>
  <dcterms:created xsi:type="dcterms:W3CDTF">2020-05-11T23:36:46Z</dcterms:created>
  <dcterms:modified xsi:type="dcterms:W3CDTF">2020-05-11T23:57:28Z</dcterms:modified>
</cp:coreProperties>
</file>