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65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6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9" d="100"/>
          <a:sy n="69" d="100"/>
        </p:scale>
        <p:origin x="69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3BABE7-D52A-4EA3-A459-5F9079326044}" type="datetimeFigureOut">
              <a:rPr lang="fa-IR" smtClean="0"/>
              <a:t>09/20/1441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B7327C-697C-4BEE-A99B-B3EDBA3457EC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23721600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3BABE7-D52A-4EA3-A459-5F9079326044}" type="datetimeFigureOut">
              <a:rPr lang="fa-IR" smtClean="0"/>
              <a:t>09/20/1441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B7327C-697C-4BEE-A99B-B3EDBA3457EC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41690381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3BABE7-D52A-4EA3-A459-5F9079326044}" type="datetimeFigureOut">
              <a:rPr lang="fa-IR" smtClean="0"/>
              <a:t>09/20/1441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B7327C-697C-4BEE-A99B-B3EDBA3457EC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403843881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3BABE7-D52A-4EA3-A459-5F9079326044}" type="datetimeFigureOut">
              <a:rPr lang="fa-IR" smtClean="0"/>
              <a:t>09/20/1441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B7327C-697C-4BEE-A99B-B3EDBA3457EC}" type="slidenum">
              <a:rPr lang="fa-IR" smtClean="0"/>
              <a:t>‹#›</a:t>
            </a:fld>
            <a:endParaRPr lang="fa-IR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33096956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3BABE7-D52A-4EA3-A459-5F9079326044}" type="datetimeFigureOut">
              <a:rPr lang="fa-IR" smtClean="0"/>
              <a:t>09/20/1441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B7327C-697C-4BEE-A99B-B3EDBA3457EC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374589266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3BABE7-D52A-4EA3-A459-5F9079326044}" type="datetimeFigureOut">
              <a:rPr lang="fa-IR" smtClean="0"/>
              <a:t>09/20/1441</a:t>
            </a:fld>
            <a:endParaRPr lang="fa-I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B7327C-697C-4BEE-A99B-B3EDBA3457EC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380849677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3BABE7-D52A-4EA3-A459-5F9079326044}" type="datetimeFigureOut">
              <a:rPr lang="fa-IR" smtClean="0"/>
              <a:t>09/20/1441</a:t>
            </a:fld>
            <a:endParaRPr lang="fa-I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B7327C-697C-4BEE-A99B-B3EDBA3457EC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393178145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3BABE7-D52A-4EA3-A459-5F9079326044}" type="datetimeFigureOut">
              <a:rPr lang="fa-IR" smtClean="0"/>
              <a:t>09/20/1441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B7327C-697C-4BEE-A99B-B3EDBA3457EC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304187971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3BABE7-D52A-4EA3-A459-5F9079326044}" type="datetimeFigureOut">
              <a:rPr lang="fa-IR" smtClean="0"/>
              <a:t>09/20/1441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B7327C-697C-4BEE-A99B-B3EDBA3457EC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38588350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3BABE7-D52A-4EA3-A459-5F9079326044}" type="datetimeFigureOut">
              <a:rPr lang="fa-IR" smtClean="0"/>
              <a:t>09/20/1441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B7327C-697C-4BEE-A99B-B3EDBA3457EC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38396407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3BABE7-D52A-4EA3-A459-5F9079326044}" type="datetimeFigureOut">
              <a:rPr lang="fa-IR" smtClean="0"/>
              <a:t>09/20/1441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B7327C-697C-4BEE-A99B-B3EDBA3457EC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6579455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3BABE7-D52A-4EA3-A459-5F9079326044}" type="datetimeFigureOut">
              <a:rPr lang="fa-IR" smtClean="0"/>
              <a:t>09/20/1441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B7327C-697C-4BEE-A99B-B3EDBA3457EC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42487828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3BABE7-D52A-4EA3-A459-5F9079326044}" type="datetimeFigureOut">
              <a:rPr lang="fa-IR" smtClean="0"/>
              <a:t>09/20/1441</a:t>
            </a:fld>
            <a:endParaRPr lang="fa-I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B7327C-697C-4BEE-A99B-B3EDBA3457EC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9364639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3BABE7-D52A-4EA3-A459-5F9079326044}" type="datetimeFigureOut">
              <a:rPr lang="fa-IR" smtClean="0"/>
              <a:t>09/20/1441</a:t>
            </a:fld>
            <a:endParaRPr lang="fa-I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B7327C-697C-4BEE-A99B-B3EDBA3457EC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30906016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3BABE7-D52A-4EA3-A459-5F9079326044}" type="datetimeFigureOut">
              <a:rPr lang="fa-IR" smtClean="0"/>
              <a:t>09/20/1441</a:t>
            </a:fld>
            <a:endParaRPr lang="fa-I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B7327C-697C-4BEE-A99B-B3EDBA3457EC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2062792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3BABE7-D52A-4EA3-A459-5F9079326044}" type="datetimeFigureOut">
              <a:rPr lang="fa-IR" smtClean="0"/>
              <a:t>09/20/1441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B7327C-697C-4BEE-A99B-B3EDBA3457EC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19058193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3BABE7-D52A-4EA3-A459-5F9079326044}" type="datetimeFigureOut">
              <a:rPr lang="fa-IR" smtClean="0"/>
              <a:t>09/20/1441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B7327C-697C-4BEE-A99B-B3EDBA3457EC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17438772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8C3BABE7-D52A-4EA3-A459-5F9079326044}" type="datetimeFigureOut">
              <a:rPr lang="fa-IR" smtClean="0"/>
              <a:t>09/20/1441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D4B7327C-697C-4BEE-A99B-B3EDBA3457EC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26128017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  <p:sldLayoutId id="2147483689" r:id="rId17"/>
  </p:sldLayoutIdLst>
  <p:txStyles>
    <p:titleStyle>
      <a:lvl1pPr algn="ctr" defTabSz="914400" rtl="1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emf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emf"/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emf"/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emf"/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emf"/><Relationship Id="rId2" Type="http://schemas.openxmlformats.org/officeDocument/2006/relationships/image" Target="../media/image16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4"/>
            <a:ext cx="10515600" cy="6132657"/>
          </a:xfrm>
        </p:spPr>
        <p:txBody>
          <a:bodyPr>
            <a:normAutofit/>
          </a:bodyPr>
          <a:lstStyle/>
          <a:p>
            <a:pPr algn="r"/>
            <a:r>
              <a:rPr lang="fa-IR" dirty="0"/>
              <a:t>بسم الله الرحمن الرحیم.</a:t>
            </a:r>
            <a:br>
              <a:rPr lang="fa-IR" dirty="0"/>
            </a:br>
            <a:r>
              <a:rPr lang="fa-IR" dirty="0"/>
              <a:t>مواضع رفع الاسم.المبتدا والخبر.(جمله اسمیه وفعلیه).</a:t>
            </a:r>
            <a:br>
              <a:rPr lang="fa-IR" dirty="0"/>
            </a:br>
            <a:r>
              <a:rPr lang="fa-IR" dirty="0"/>
              <a:t>موضوع جلسه هشتم ونهم ودهم باتمارین مربوطه.</a:t>
            </a:r>
            <a:br>
              <a:rPr lang="fa-IR" dirty="0"/>
            </a:br>
            <a:r>
              <a:rPr lang="fa-IR" dirty="0"/>
              <a:t>سوالات مهم:دراین درس به این سوالات پاسخ داده میشود.ازشماره330تا337صفحه188کتاب درسی.(کتاب حمیدمحمدی)</a:t>
            </a:r>
            <a:br>
              <a:rPr lang="fa-IR" dirty="0"/>
            </a:br>
            <a:r>
              <a:rPr lang="fa-IR" sz="3600" dirty="0"/>
              <a:t>مبتداچیست؟عامل لفظی چیست؟خبرچیست؟</a:t>
            </a:r>
            <a:br>
              <a:rPr lang="fa-IR" sz="3600" dirty="0"/>
            </a:br>
            <a:r>
              <a:rPr lang="fa-IR" sz="3600" dirty="0"/>
              <a:t>حکم مبتداوخبرچگونه است؟آیامبتداجایزاست نکره باشد؟چه زمانی خبربرمبتدامقدّم میشود؟جمله ی مرکب ازمبتدا وخبرچه نام دارد؟انواع خبرچندتاست؟تمارین.ص.192تا195تمرین 22تا27.دقت فرماییدارسال جواب تمارین به منزله حضوروغیاب است. سوالی بودمطرح بفرمایید.</a:t>
            </a:r>
          </a:p>
        </p:txBody>
      </p:sp>
    </p:spTree>
    <p:extLst>
      <p:ext uri="{BB962C8B-B14F-4D97-AF65-F5344CB8AC3E}">
        <p14:creationId xmlns:p14="http://schemas.microsoft.com/office/powerpoint/2010/main" val="249870276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92725" y="259570"/>
            <a:ext cx="9806549" cy="63388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462500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4646210"/>
          </a:xfrm>
        </p:spPr>
        <p:txBody>
          <a:bodyPr>
            <a:normAutofit/>
          </a:bodyPr>
          <a:lstStyle/>
          <a:p>
            <a:pPr algn="r"/>
            <a:r>
              <a:rPr lang="fa-IR" dirty="0"/>
              <a:t>ترجمه جملات به ترتیب.</a:t>
            </a:r>
            <a:br>
              <a:rPr lang="fa-IR" dirty="0"/>
            </a:br>
            <a:r>
              <a:rPr lang="fa-IR" dirty="0"/>
              <a:t>اسلایدیک:العلم نافع. علم سودمنداست. دانش اموز امد.باران فراوان است.خورشید درخشان اشکارشد.اسلاید2.فقط الله عادل است.قطعااسب سوارشجاع است.دزدی درخانه است.قلمی نزدمن است.راه کجاست؟درخانه ،صاحبش هست..اسلاید6:تنبلی عاقبتش فقراست.علی شیراست.محمدعادل است.حسودآقانمیشود.مارزیرگیاه است.بلای انسان اززبان است.بلاءالانسان من اللسان.</a:t>
            </a:r>
          </a:p>
        </p:txBody>
      </p:sp>
    </p:spTree>
    <p:extLst>
      <p:ext uri="{BB962C8B-B14F-4D97-AF65-F5344CB8AC3E}">
        <p14:creationId xmlns:p14="http://schemas.microsoft.com/office/powerpoint/2010/main" val="36297010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a-IR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0558" y="875671"/>
            <a:ext cx="11330883" cy="51066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91322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66472" y="0"/>
            <a:ext cx="9459055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59902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80298" y="2661300"/>
            <a:ext cx="8231404" cy="4306360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18682" y="835112"/>
            <a:ext cx="6554636" cy="16132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99971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71115" y="328361"/>
            <a:ext cx="6249770" cy="825703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51648" y="1955437"/>
            <a:ext cx="8688704" cy="2947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31207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44087" y="470961"/>
            <a:ext cx="6503825" cy="762188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22998" y="2234906"/>
            <a:ext cx="9146004" cy="23881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81484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90031" y="431662"/>
            <a:ext cx="7011937" cy="1117875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54892" y="2311125"/>
            <a:ext cx="8282215" cy="2235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15322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7314" y="46880"/>
            <a:ext cx="11737372" cy="3633094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75431" y="3566035"/>
            <a:ext cx="8841137" cy="30233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477063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64626" y="134803"/>
            <a:ext cx="7062748" cy="2210344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94348" y="1981184"/>
            <a:ext cx="9603304" cy="48907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3660238"/>
      </p:ext>
    </p:extLst>
  </p:cSld>
  <p:clrMapOvr>
    <a:masterClrMapping/>
  </p:clrMapOvr>
</p:sld>
</file>

<file path=ppt/theme/theme1.xml><?xml version="1.0" encoding="utf-8"?>
<a:theme xmlns:a="http://schemas.openxmlformats.org/drawingml/2006/main" name="Droplet">
  <a:themeElements>
    <a:clrScheme name="Droplet">
      <a:dk1>
        <a:sysClr val="windowText" lastClr="000000"/>
      </a:dk1>
      <a:lt1>
        <a:sysClr val="window" lastClr="FFFFFF"/>
      </a:lt1>
      <a:dk2>
        <a:srgbClr val="355071"/>
      </a:dk2>
      <a:lt2>
        <a:srgbClr val="AABED7"/>
      </a:lt2>
      <a:accent1>
        <a:srgbClr val="2FA3EE"/>
      </a:accent1>
      <a:accent2>
        <a:srgbClr val="4BCAAD"/>
      </a:accent2>
      <a:accent3>
        <a:srgbClr val="86C157"/>
      </a:accent3>
      <a:accent4>
        <a:srgbClr val="D99C3F"/>
      </a:accent4>
      <a:accent5>
        <a:srgbClr val="CE6633"/>
      </a:accent5>
      <a:accent6>
        <a:srgbClr val="A35DD1"/>
      </a:accent6>
      <a:hlink>
        <a:srgbClr val="56BCFE"/>
      </a:hlink>
      <a:folHlink>
        <a:srgbClr val="97C5E3"/>
      </a:folHlink>
    </a:clrScheme>
    <a:fontScheme name="Drople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roplet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130000"/>
                <a:satMod val="150000"/>
                <a:lumMod val="112000"/>
              </a:schemeClr>
            </a:gs>
            <a:gs pos="100000">
              <a:schemeClr val="phClr">
                <a:shade val="92000"/>
                <a:satMod val="140000"/>
                <a:lumMod val="11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A633B6A3-9E7F-4C10-9C98-2517A313436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Droplet</Template>
  <TotalTime>71</TotalTime>
  <Words>10</Words>
  <Application>Microsoft Office PowerPoint</Application>
  <PresentationFormat>Widescreen</PresentationFormat>
  <Paragraphs>2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Times New Roman</vt:lpstr>
      <vt:lpstr>Tw Cen MT</vt:lpstr>
      <vt:lpstr>Droplet</vt:lpstr>
      <vt:lpstr>بسم الله الرحمن الرحیم. مواضع رفع الاسم.المبتدا والخبر.(جمله اسمیه وفعلیه). موضوع جلسه هشتم ونهم ودهم باتمارین مربوطه. سوالات مهم:دراین درس به این سوالات پاسخ داده میشود.ازشماره330تا337صفحه188کتاب درسی.(کتاب حمیدمحمدی) مبتداچیست؟عامل لفظی چیست؟خبرچیست؟ حکم مبتداوخبرچگونه است؟آیامبتداجایزاست نکره باشد؟چه زمانی خبربرمبتدامقدّم میشود؟جمله ی مرکب ازمبتدا وخبرچه نام دارد؟انواع خبرچندتاست؟تمارین.ص.192تا195تمرین 22تا27.دقت فرماییدارسال جواب تمارین به منزله حضوروغیاب است. سوالی بودمطرح بفرمایید.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ترجمه جملات به ترتیب. اسلایدیک:العلم نافع. علم سودمنداست. دانش اموز امد.باران فراوان است.خورشید درخشان اشکارشد.اسلاید2.فقط الله عادل است.قطعااسب سوارشجاع است.دزدی درخانه است.قلمی نزدمن است.راه کجاست؟درخانه ،صاحبش هست..اسلاید6:تنبلی عاقبتش فقراست.علی شیراست.محمدعادل است.حسودآقانمیشود.مارزیرگیاه است.بلای انسان اززبان است.بلاءالانسان من اللسان.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DELL</dc:creator>
  <cp:lastModifiedBy>DELL</cp:lastModifiedBy>
  <cp:revision>7</cp:revision>
  <dcterms:created xsi:type="dcterms:W3CDTF">2020-05-11T22:14:10Z</dcterms:created>
  <dcterms:modified xsi:type="dcterms:W3CDTF">2020-05-11T23:25:15Z</dcterms:modified>
</cp:coreProperties>
</file>