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79" r:id="rId3"/>
    <p:sldId id="283" r:id="rId4"/>
    <p:sldId id="281" r:id="rId5"/>
    <p:sldId id="280" r:id="rId6"/>
    <p:sldId id="282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97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4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5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41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9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18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12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3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42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90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7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A88D-9E81-488E-9FC2-A1868969AFE2}" type="datetimeFigureOut">
              <a:rPr lang="fa-IR" smtClean="0"/>
              <a:t>22/08/1439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6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>
            <a:normAutofit fontScale="90000"/>
          </a:bodyPr>
          <a:lstStyle/>
          <a:p>
            <a:r>
              <a:rPr lang="fa-IR" sz="3200" dirty="0"/>
              <a:t>دانشجویان حائز رتبه </a:t>
            </a:r>
            <a:r>
              <a:rPr lang="fa-IR" sz="3200" dirty="0" smtClean="0"/>
              <a:t>اول تاسوم ورودیهای1393</a:t>
            </a:r>
            <a:br>
              <a:rPr lang="fa-IR" sz="3200" dirty="0" smtClean="0"/>
            </a:br>
            <a:r>
              <a:rPr lang="fa-IR" sz="3200" dirty="0" smtClean="0"/>
              <a:t>واحد ثامن الحجج(ع)مشهد</a:t>
            </a:r>
            <a:endParaRPr lang="fa-IR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>
                <a:cs typeface="2  Titr" panose="00000700000000000000" pitchFamily="2" charset="-78"/>
              </a:rPr>
              <a:t>محمد فرزانه سرابی </a:t>
            </a:r>
            <a:endParaRPr lang="fa-IR" baseline="0" dirty="0" smtClean="0">
              <a:cs typeface="2 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500" b="1" baseline="0" dirty="0" smtClean="0"/>
              <a:t>رشته:الهیات ومعارف اسلامی 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17/64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:اول</a:t>
            </a:r>
            <a:endParaRPr lang="fa-IR" baseline="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3496328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حسین بخشانی </a:t>
            </a:r>
          </a:p>
          <a:p>
            <a:pPr algn="r">
              <a:lnSpc>
                <a:spcPct val="150000"/>
              </a:lnSpc>
            </a:pPr>
            <a:r>
              <a:rPr lang="fa-IR" sz="3800" dirty="0"/>
              <a:t>رشته : علوم اجتماعی </a:t>
            </a:r>
          </a:p>
          <a:p>
            <a:pPr algn="r">
              <a:lnSpc>
                <a:spcPct val="150000"/>
              </a:lnSpc>
            </a:pPr>
            <a:r>
              <a:rPr lang="fa-IR" sz="3800" dirty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sz="3800" dirty="0" smtClean="0"/>
              <a:t>معدل 18/37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 اول</a:t>
            </a: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2" y="3566559"/>
            <a:ext cx="2895600" cy="176453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fa-IR" sz="1800" dirty="0">
                <a:cs typeface="2  Titr" panose="00000700000000000000" pitchFamily="2" charset="-78"/>
              </a:rPr>
              <a:t>محمد رضا میر حسینی </a:t>
            </a:r>
          </a:p>
          <a:p>
            <a:pPr algn="r">
              <a:lnSpc>
                <a:spcPct val="150000"/>
              </a:lnSpc>
            </a:pPr>
            <a:r>
              <a:rPr lang="fa-IR" sz="1800" dirty="0"/>
              <a:t>رشته : علوم اجتماعی </a:t>
            </a:r>
          </a:p>
          <a:p>
            <a:pPr algn="r">
              <a:lnSpc>
                <a:spcPct val="150000"/>
              </a:lnSpc>
            </a:pPr>
            <a:r>
              <a:rPr lang="fa-IR" sz="1800" dirty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sz="1800" dirty="0"/>
              <a:t>معدل </a:t>
            </a:r>
            <a:r>
              <a:rPr lang="fa-IR" sz="1800" dirty="0" smtClean="0"/>
              <a:t>17/39</a:t>
            </a:r>
            <a:endParaRPr lang="fa-IR" sz="1800" dirty="0"/>
          </a:p>
          <a:p>
            <a:pPr algn="r">
              <a:lnSpc>
                <a:spcPct val="150000"/>
              </a:lnSpc>
            </a:pPr>
            <a:r>
              <a:rPr lang="fa-IR" sz="1800" dirty="0"/>
              <a:t>رتبه : سوم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300" dirty="0">
                <a:cs typeface="2  Titr" panose="00000700000000000000" pitchFamily="2" charset="-78"/>
              </a:rPr>
              <a:t>مجتبی مهدوی نیا</a:t>
            </a:r>
          </a:p>
          <a:p>
            <a:pPr algn="r">
              <a:lnSpc>
                <a:spcPct val="150000"/>
              </a:lnSpc>
            </a:pPr>
            <a:r>
              <a:rPr lang="fa-IR" sz="2000" b="1" dirty="0"/>
              <a:t>رشته:الهیات ومعارف اسلامی </a:t>
            </a:r>
          </a:p>
          <a:p>
            <a:pPr algn="r">
              <a:lnSpc>
                <a:spcPct val="150000"/>
              </a:lnSpc>
            </a:pPr>
            <a:r>
              <a:rPr lang="fa-IR" sz="2900" dirty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sz="3600" dirty="0" smtClean="0"/>
              <a:t>معدل : 17/48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sz="3300" dirty="0" smtClean="0"/>
              <a:t>رتبه : دوم </a:t>
            </a:r>
            <a:endParaRPr lang="fa-IR" sz="3300" baseline="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89923" y="3496328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fa-IR" sz="1800" dirty="0">
                <a:cs typeface="2  Titr" panose="00000700000000000000" pitchFamily="2" charset="-78"/>
              </a:rPr>
              <a:t>رضا حملی </a:t>
            </a:r>
          </a:p>
          <a:p>
            <a:pPr algn="r">
              <a:lnSpc>
                <a:spcPct val="130000"/>
              </a:lnSpc>
            </a:pPr>
            <a:r>
              <a:rPr lang="fa-IR" sz="1800" dirty="0"/>
              <a:t>رشته : </a:t>
            </a:r>
            <a:r>
              <a:rPr lang="fa-IR" sz="1600" dirty="0"/>
              <a:t>علوم اجتماعی </a:t>
            </a:r>
            <a:endParaRPr lang="fa-IR" sz="1800" dirty="0"/>
          </a:p>
          <a:p>
            <a:pPr algn="r">
              <a:lnSpc>
                <a:spcPct val="130000"/>
              </a:lnSpc>
            </a:pPr>
            <a:r>
              <a:rPr lang="fa-IR" sz="1800" dirty="0"/>
              <a:t>ورودی 93</a:t>
            </a:r>
          </a:p>
          <a:p>
            <a:pPr algn="r">
              <a:lnSpc>
                <a:spcPct val="130000"/>
              </a:lnSpc>
            </a:pPr>
            <a:r>
              <a:rPr lang="fa-IR" sz="1800" dirty="0"/>
              <a:t>معدل </a:t>
            </a:r>
            <a:r>
              <a:rPr lang="fa-IR" sz="1800" dirty="0" smtClean="0"/>
              <a:t>17/40</a:t>
            </a:r>
            <a:endParaRPr lang="fa-IR" sz="1800" dirty="0"/>
          </a:p>
          <a:p>
            <a:pPr algn="r">
              <a:lnSpc>
                <a:spcPct val="130000"/>
              </a:lnSpc>
            </a:pPr>
            <a:r>
              <a:rPr lang="fa-IR" sz="1800" dirty="0"/>
              <a:t>رتبه </a:t>
            </a:r>
            <a:r>
              <a:rPr lang="fa-IR" sz="2400" dirty="0" smtClean="0"/>
              <a:t>: دوم </a:t>
            </a:r>
            <a:endParaRPr lang="fa-IR" sz="2400" baseline="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1900" dirty="0">
                <a:cs typeface="2  Titr" panose="00000700000000000000" pitchFamily="2" charset="-78"/>
              </a:rPr>
              <a:t>محمد رضا دلپذیر</a:t>
            </a:r>
          </a:p>
          <a:p>
            <a:pPr algn="r">
              <a:lnSpc>
                <a:spcPct val="150000"/>
              </a:lnSpc>
            </a:pPr>
            <a:r>
              <a:rPr lang="fa-IR" sz="1400" b="1" dirty="0"/>
              <a:t>رشته:الهیات ومعارف اسلامی </a:t>
            </a:r>
          </a:p>
          <a:p>
            <a:pPr algn="r">
              <a:lnSpc>
                <a:spcPct val="150000"/>
              </a:lnSpc>
            </a:pPr>
            <a:r>
              <a:rPr lang="fa-IR" sz="1400" dirty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sz="2000" baseline="0" dirty="0" smtClean="0"/>
              <a:t>معدل 17/03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رتبه سوم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98" y="1213673"/>
            <a:ext cx="1066800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52" y="1033462"/>
            <a:ext cx="990600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90033"/>
            <a:ext cx="1028700" cy="1438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73" y="4051755"/>
            <a:ext cx="1076325" cy="142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07" y="4094892"/>
            <a:ext cx="1038225" cy="13284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" y="4051755"/>
            <a:ext cx="1038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>
            <a:noAutofit/>
          </a:bodyPr>
          <a:lstStyle/>
          <a:p>
            <a:r>
              <a:rPr lang="fa-IR" sz="3200" dirty="0"/>
              <a:t>دانشجویان حائز رتبه </a:t>
            </a:r>
            <a:r>
              <a:rPr lang="fa-IR" sz="3200" dirty="0" smtClean="0"/>
              <a:t>اول تاسوم ورودی 1396و1394</a:t>
            </a:r>
            <a:br>
              <a:rPr lang="fa-IR" sz="3200" dirty="0" smtClean="0"/>
            </a:br>
            <a:r>
              <a:rPr lang="fa-IR" sz="3200" dirty="0" smtClean="0"/>
              <a:t>واحد ثامن الحجج(ع) مشهد</a:t>
            </a:r>
            <a:endParaRPr lang="fa-IR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>
                <a:cs typeface="2  Titr" panose="00000700000000000000" pitchFamily="2" charset="-78"/>
              </a:rPr>
              <a:t>سید مجید شفائی چهچه</a:t>
            </a:r>
            <a:endParaRPr lang="fa-IR" baseline="0" dirty="0" smtClean="0">
              <a:cs typeface="2 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500" b="1" baseline="0" dirty="0" smtClean="0"/>
              <a:t>رشته : علوم تربیتی 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اول </a:t>
            </a:r>
            <a:endParaRPr lang="fa-IR" baseline="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347002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علی</a:t>
            </a:r>
            <a:r>
              <a:rPr lang="fa-IR" dirty="0" smtClean="0"/>
              <a:t> </a:t>
            </a:r>
            <a:r>
              <a:rPr lang="fa-IR" sz="4500" dirty="0">
                <a:cs typeface="2  Titr" panose="00000700000000000000" pitchFamily="2" charset="-78"/>
              </a:rPr>
              <a:t>یحیایی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 آموزش ابتدایی 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96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19/14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 اول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3470019"/>
            <a:ext cx="2895600" cy="20163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امیر علی آماده 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رشته:آموزش ابتدایی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96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18/81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:سوم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علی ارشادی نژاد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رشته:علم تربیتی 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18/45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:دوم</a:t>
            </a:r>
            <a:endParaRPr lang="fa-IR" baseline="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3481037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امیر بزرگواری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 ابتدایی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19/06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:دوم</a:t>
            </a:r>
            <a:endParaRPr lang="fa-IR" baseline="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200" y="82718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500" dirty="0">
                <a:cs typeface="2  Titr" panose="00000700000000000000" pitchFamily="2" charset="-78"/>
              </a:rPr>
              <a:t>محمد رضا دلپذیر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رشته:علوم تربیتی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18/26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رتبه :سوم </a:t>
            </a:r>
            <a:endParaRPr lang="fa-IR" baseline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33" y="1300908"/>
            <a:ext cx="1107855" cy="144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34393"/>
            <a:ext cx="1104900" cy="149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294275"/>
            <a:ext cx="1076325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33" y="4264859"/>
            <a:ext cx="950976" cy="130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264859"/>
            <a:ext cx="1143000" cy="1398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4264859"/>
            <a:ext cx="1119187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تجلیل از </a:t>
            </a:r>
          </a:p>
          <a:p>
            <a:pPr marL="0" indent="0" algn="ctr">
              <a:buNone/>
            </a:pPr>
            <a:r>
              <a:rPr lang="fa-IR" sz="96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برگزیدگان مسابقه </a:t>
            </a:r>
            <a:r>
              <a:rPr lang="fa-IR" sz="9600" dirty="0" smtClean="0">
                <a:solidFill>
                  <a:srgbClr val="C00000"/>
                </a:solidFill>
                <a:cs typeface="B Titr" panose="00000700000000000000" pitchFamily="2" charset="-78"/>
              </a:rPr>
              <a:t>عکس نوروزی</a:t>
            </a:r>
            <a:endParaRPr lang="fa-IR" sz="9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7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علی عرب زوزنی رشته علوم اجتماعی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457200"/>
            <a:ext cx="2368877" cy="124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400" dirty="0" smtClean="0">
                <a:solidFill>
                  <a:srgbClr val="002060"/>
                </a:solidFill>
                <a:cs typeface="B Titr" panose="00000700000000000000" pitchFamily="2" charset="-78"/>
              </a:rPr>
              <a:t>رتبه اول:</a:t>
            </a:r>
            <a:endParaRPr lang="fa-IR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17638"/>
            <a:ext cx="35814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559082" cy="493937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29400" y="457200"/>
            <a:ext cx="2368877" cy="12493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400" dirty="0" smtClean="0">
                <a:solidFill>
                  <a:srgbClr val="002060"/>
                </a:solidFill>
                <a:cs typeface="B Titr" panose="00000700000000000000" pitchFamily="2" charset="-78"/>
              </a:rPr>
              <a:t>رتبه دوم:</a:t>
            </a:r>
            <a:endParaRPr lang="fa-IR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6781800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رامین شایان مهر- ابتدایی 96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3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7666"/>
            <a:ext cx="6096000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29400" y="457200"/>
            <a:ext cx="2368877" cy="12493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a-IR" sz="4400" dirty="0" smtClean="0">
                <a:solidFill>
                  <a:srgbClr val="002060"/>
                </a:solidFill>
                <a:cs typeface="B Titr" panose="00000700000000000000" pitchFamily="2" charset="-78"/>
              </a:rPr>
              <a:t>رتبه سوم:</a:t>
            </a:r>
            <a:endParaRPr lang="fa-IR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3849" y="228600"/>
            <a:ext cx="5715000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محسن سرباز- استثنایی95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196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2  Titr</vt:lpstr>
      <vt:lpstr>Arial</vt:lpstr>
      <vt:lpstr>B Titr</vt:lpstr>
      <vt:lpstr>Calibri</vt:lpstr>
      <vt:lpstr>Times New Roman</vt:lpstr>
      <vt:lpstr>Office Theme</vt:lpstr>
      <vt:lpstr>دانشجویان حائز رتبه اول تاسوم ورودیهای1393 واحد ثامن الحجج(ع)مشهد</vt:lpstr>
      <vt:lpstr>دانشجویان حائز رتبه اول تاسوم ورودی 1396و1394 واحد ثامن الحجج(ع) مشهد</vt:lpstr>
      <vt:lpstr>PowerPoint Presentation</vt:lpstr>
      <vt:lpstr>علی عرب زوزنی رشته علوم اجتماعی</vt:lpstr>
      <vt:lpstr>رامین شایان مهر- ابتدایی 96</vt:lpstr>
      <vt:lpstr>محسن سرباز- استثنایی95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رتبه های اول</dc:title>
  <dc:creator>MRT</dc:creator>
  <cp:lastModifiedBy>TBM</cp:lastModifiedBy>
  <cp:revision>154</cp:revision>
  <dcterms:created xsi:type="dcterms:W3CDTF">2018-04-26T05:58:18Z</dcterms:created>
  <dcterms:modified xsi:type="dcterms:W3CDTF">2018-05-07T10:29:04Z</dcterms:modified>
</cp:coreProperties>
</file>