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6" r:id="rId2"/>
    <p:sldId id="275" r:id="rId3"/>
    <p:sldId id="260" r:id="rId4"/>
    <p:sldId id="263" r:id="rId5"/>
    <p:sldId id="270" r:id="rId6"/>
    <p:sldId id="267" r:id="rId7"/>
    <p:sldId id="258" r:id="rId8"/>
    <p:sldId id="261" r:id="rId9"/>
    <p:sldId id="264" r:id="rId10"/>
    <p:sldId id="271" r:id="rId11"/>
    <p:sldId id="268" r:id="rId12"/>
    <p:sldId id="259" r:id="rId13"/>
    <p:sldId id="262" r:id="rId14"/>
    <p:sldId id="265" r:id="rId15"/>
    <p:sldId id="272" r:id="rId16"/>
    <p:sldId id="269" r:id="rId17"/>
  </p:sldIdLst>
  <p:sldSz cx="9144000" cy="6858000" type="screen4x3"/>
  <p:notesSz cx="7010400" cy="92964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97" autoAdjust="0"/>
    <p:restoredTop sz="94628" autoAdjust="0"/>
  </p:normalViewPr>
  <p:slideViewPr>
    <p:cSldViewPr>
      <p:cViewPr varScale="1">
        <p:scale>
          <a:sx n="87" d="100"/>
          <a:sy n="87" d="100"/>
        </p:scale>
        <p:origin x="-12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1439/08/22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5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1439/08/22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413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1439/08/22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920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1439/08/22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183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1439/08/22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124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1439/08/22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312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1439/08/22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0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1439/08/22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42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1439/08/22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19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1439/08/22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190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A88D-9E81-488E-9FC2-A1868969AFE2}" type="datetimeFigureOut">
              <a:rPr lang="fa-IR" smtClean="0"/>
              <a:t>1439/08/22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71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AA88D-9E81-488E-9FC2-A1868969AFE2}" type="datetimeFigureOut">
              <a:rPr lang="fa-IR" smtClean="0"/>
              <a:t>1439/08/22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3411-9D94-4184-A5E9-539C6CF3FA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60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982" y="533400"/>
            <a:ext cx="7772400" cy="829790"/>
          </a:xfrm>
        </p:spPr>
        <p:txBody>
          <a:bodyPr>
            <a:normAutofit fontScale="90000"/>
          </a:bodyPr>
          <a:lstStyle/>
          <a:p>
            <a:r>
              <a:rPr lang="fa-IR" sz="3600" dirty="0"/>
              <a:t>دانشجویان </a:t>
            </a:r>
            <a:r>
              <a:rPr lang="fa-IR" sz="3600" dirty="0" smtClean="0"/>
              <a:t>حائزرتبه کمتر از 1000 در کنکور سراسری</a:t>
            </a:r>
            <a:endParaRPr lang="fa-IR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32670" y="159179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ابوطالب درانی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sz="4200" baseline="0" dirty="0" smtClean="0"/>
              <a:t>رشته:ادبیات</a:t>
            </a:r>
            <a:r>
              <a:rPr lang="fa-IR" sz="4200" dirty="0" smtClean="0"/>
              <a:t> عرب</a:t>
            </a:r>
            <a:endParaRPr lang="fa-IR" sz="42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رتبه کشوری 694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32670" y="380159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مصطفی مرادیان</a:t>
            </a:r>
          </a:p>
          <a:p>
            <a:pPr algn="r">
              <a:lnSpc>
                <a:spcPct val="150000"/>
              </a:lnSpc>
            </a:pPr>
            <a:r>
              <a:rPr lang="fa-IR" sz="2900" dirty="0" smtClean="0"/>
              <a:t>رشته:زبان و ادبیات فارسی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95</a:t>
            </a:r>
          </a:p>
          <a:p>
            <a:pPr algn="r">
              <a:lnSpc>
                <a:spcPct val="150000"/>
              </a:lnSpc>
            </a:pPr>
            <a:r>
              <a:rPr lang="fa-IR" dirty="0"/>
              <a:t>رتبه کشوری </a:t>
            </a:r>
            <a:r>
              <a:rPr lang="fa-IR" dirty="0" smtClean="0"/>
              <a:t>882</a:t>
            </a:r>
            <a:endParaRPr lang="fa-IR" dirty="0"/>
          </a:p>
          <a:p>
            <a:pPr algn="r">
              <a:lnSpc>
                <a:spcPct val="150000"/>
              </a:lnSpc>
            </a:pPr>
            <a:endParaRPr lang="fa-I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372539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3800" dirty="0" smtClean="0"/>
              <a:t>محمد اسماعیل مقدس</a:t>
            </a:r>
          </a:p>
          <a:p>
            <a:pPr algn="r">
              <a:lnSpc>
                <a:spcPct val="150000"/>
              </a:lnSpc>
            </a:pPr>
            <a:r>
              <a:rPr lang="fa-IR" sz="2900" dirty="0" smtClean="0"/>
              <a:t>رشته:راهنمایی و مشاوره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95</a:t>
            </a:r>
          </a:p>
          <a:p>
            <a:pPr algn="r">
              <a:lnSpc>
                <a:spcPct val="150000"/>
              </a:lnSpc>
            </a:pPr>
            <a:r>
              <a:rPr lang="fa-IR" dirty="0"/>
              <a:t>رتبه کشوری </a:t>
            </a:r>
            <a:r>
              <a:rPr lang="fa-IR" dirty="0" smtClean="0"/>
              <a:t>161</a:t>
            </a:r>
            <a:endParaRPr lang="fa-IR" dirty="0"/>
          </a:p>
          <a:p>
            <a:pPr algn="r">
              <a:lnSpc>
                <a:spcPct val="150000"/>
              </a:lnSpc>
            </a:pPr>
            <a:endParaRPr lang="fa-I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77" y="1993576"/>
            <a:ext cx="955685" cy="1234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493" y="3839690"/>
            <a:ext cx="958077" cy="1381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3" b="14042"/>
          <a:stretch/>
        </p:blipFill>
        <p:spPr>
          <a:xfrm>
            <a:off x="29554" y="3858584"/>
            <a:ext cx="1051101" cy="124681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17982" y="166799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dirty="0" smtClean="0"/>
              <a:t>محمد </a:t>
            </a:r>
            <a:r>
              <a:rPr lang="fa-IR" sz="4200" smtClean="0"/>
              <a:t>مهدی کریمی </a:t>
            </a:r>
            <a:endParaRPr lang="fa-IR" sz="42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</a:t>
            </a:r>
            <a:r>
              <a:rPr lang="fa-IR" dirty="0" smtClean="0"/>
              <a:t>ادبیات عرب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dirty="0"/>
              <a:t>رتبه کشوری </a:t>
            </a:r>
            <a:r>
              <a:rPr lang="fa-IR" dirty="0" smtClean="0"/>
              <a:t>388</a:t>
            </a:r>
            <a:endParaRPr lang="fa-IR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82" y="2035821"/>
            <a:ext cx="1036646" cy="130268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017982" y="357299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ابوطالب فرامرزی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رشته:فیزیک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dirty="0"/>
              <a:t>رتبه کشوری </a:t>
            </a:r>
            <a:r>
              <a:rPr lang="fa-IR" dirty="0" smtClean="0"/>
              <a:t>852</a:t>
            </a:r>
            <a:endParaRPr lang="fa-I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83" y="3888000"/>
            <a:ext cx="986789" cy="128519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83126" y="1686462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هادی روانان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sz="2200" b="1" baseline="0" dirty="0" smtClean="0"/>
              <a:t>رشته:الهیات</a:t>
            </a:r>
            <a:r>
              <a:rPr lang="fa-IR" sz="2200" b="1" dirty="0" smtClean="0"/>
              <a:t> و معارف اسلامی</a:t>
            </a:r>
            <a:endParaRPr lang="fa-IR" sz="2200" b="1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94</a:t>
            </a:r>
          </a:p>
          <a:p>
            <a:pPr algn="r">
              <a:lnSpc>
                <a:spcPct val="150000"/>
              </a:lnSpc>
            </a:pPr>
            <a:r>
              <a:rPr lang="fa-IR" sz="3600" dirty="0"/>
              <a:t>رتبه کشوری </a:t>
            </a:r>
            <a:r>
              <a:rPr lang="fa-IR" sz="3600" dirty="0" smtClean="0"/>
              <a:t>354</a:t>
            </a:r>
            <a:endParaRPr lang="fa-IR" sz="3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2" y="1821872"/>
            <a:ext cx="962199" cy="14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2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2" grpId="0"/>
      <p:bldP spid="14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0"/>
            <a:ext cx="7772400" cy="829790"/>
          </a:xfrm>
        </p:spPr>
        <p:txBody>
          <a:bodyPr/>
          <a:lstStyle/>
          <a:p>
            <a:r>
              <a:rPr lang="fa-IR" dirty="0"/>
              <a:t>دانشجویان موفق به کسب رتبه دوم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71800" y="2743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dirty="0"/>
              <a:t>حمزه ایزدی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رشته:تربیت بدنی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</a:t>
            </a:r>
            <a:r>
              <a:rPr lang="fa-IR" dirty="0"/>
              <a:t>17/32</a:t>
            </a:r>
            <a:endParaRPr lang="fa-IR" baseline="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71" y="2971800"/>
            <a:ext cx="1154934" cy="1409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7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7010"/>
            <a:ext cx="7772400" cy="829790"/>
          </a:xfrm>
        </p:spPr>
        <p:txBody>
          <a:bodyPr/>
          <a:lstStyle/>
          <a:p>
            <a:r>
              <a:rPr lang="fa-IR" dirty="0"/>
              <a:t>دانشجویان موفق به کسب رتبه دوم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92402" y="35052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dirty="0" smtClean="0"/>
              <a:t>مهدی حجی آبادی</a:t>
            </a:r>
            <a:endParaRPr lang="fa-IR" sz="42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رشته:آموزش</a:t>
            </a:r>
            <a:r>
              <a:rPr lang="fa-IR" dirty="0" smtClean="0"/>
              <a:t> ابتدایی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96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18/55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37" y="3887862"/>
            <a:ext cx="964544" cy="121753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971800" y="15240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dirty="0" smtClean="0"/>
              <a:t>مهدی ریحانی</a:t>
            </a:r>
            <a:endParaRPr lang="fa-IR" sz="42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رشته:شیمی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96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18/93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26" y="1869445"/>
            <a:ext cx="962471" cy="134746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-228600" y="1600201"/>
            <a:ext cx="3214688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حسین حکمتیان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sz="3800" baseline="0" dirty="0" smtClean="0"/>
              <a:t>رشته:کودکان</a:t>
            </a:r>
            <a:r>
              <a:rPr lang="fa-IR" sz="3800" dirty="0" smtClean="0"/>
              <a:t> استثنائی</a:t>
            </a:r>
            <a:endParaRPr lang="fa-IR" sz="38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96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19/14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1" y="1897304"/>
            <a:ext cx="1009063" cy="1270338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752600" y="35052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dirty="0" smtClean="0"/>
              <a:t>امیرحسین غلام پور</a:t>
            </a:r>
            <a:endParaRPr lang="fa-IR" sz="42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رشته:آموزش</a:t>
            </a:r>
            <a:r>
              <a:rPr lang="fa-IR" dirty="0" smtClean="0"/>
              <a:t> ابتدایی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96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18/19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60" y="3846217"/>
            <a:ext cx="927978" cy="1335383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6096000" y="15240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رضا زاهدی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رشته:زیست شناسی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96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18/86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99" y="1869445"/>
            <a:ext cx="954126" cy="13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5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22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0"/>
            <a:ext cx="7772400" cy="829790"/>
          </a:xfrm>
        </p:spPr>
        <p:txBody>
          <a:bodyPr/>
          <a:lstStyle/>
          <a:p>
            <a:r>
              <a:rPr lang="fa-IR" dirty="0"/>
              <a:t>دانشجویان موفق به کسب رتبه </a:t>
            </a:r>
            <a:r>
              <a:rPr lang="fa-IR" dirty="0" smtClean="0"/>
              <a:t>سوم</a:t>
            </a:r>
            <a:endParaRPr lang="fa-I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86488" y="7620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میلاد زاهدی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رشته:علوم تربیتی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18/70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86488" y="29718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علی اکبر محمدي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رشته:زیست شناسی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93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معدل 18/56</a:t>
            </a:r>
          </a:p>
          <a:p>
            <a:pPr algn="r">
              <a:lnSpc>
                <a:spcPct val="150000"/>
              </a:lnSpc>
            </a:pPr>
            <a:endParaRPr lang="fa-I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018" y="28956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علی اکبر شجاع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رشته:فیزیک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93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معدل 18/91</a:t>
            </a:r>
          </a:p>
          <a:p>
            <a:pPr algn="r">
              <a:lnSpc>
                <a:spcPct val="150000"/>
              </a:lnSpc>
            </a:pPr>
            <a:endParaRPr lang="fa-I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70" y="1000125"/>
            <a:ext cx="1059735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38" y="3009900"/>
            <a:ext cx="1209824" cy="1381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8" y="2971800"/>
            <a:ext cx="959052" cy="14059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971800" y="838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dirty="0" smtClean="0"/>
              <a:t>بهروز صفاپور مقدم</a:t>
            </a:r>
            <a:endParaRPr lang="fa-IR" sz="42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رشته:شیمی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18/63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39" y="1066801"/>
            <a:ext cx="1036646" cy="158114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971800" y="2743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مصطفی کبریائی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رشته:ریاضی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18/02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27760"/>
            <a:ext cx="962592" cy="129778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014912" y="4800601"/>
            <a:ext cx="3214688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عبدالمجید شاهوزاده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sz="4200" baseline="0" dirty="0" smtClean="0"/>
              <a:t>رشته:زبان و ادبیات فارسی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18/38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981574"/>
            <a:ext cx="1076325" cy="13716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6944" y="856672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امین کیانی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رشته:تربیت بدنی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18/08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5194"/>
          <a:stretch/>
        </p:blipFill>
        <p:spPr>
          <a:xfrm>
            <a:off x="152400" y="1066800"/>
            <a:ext cx="1143000" cy="1363769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228725" y="4800600"/>
            <a:ext cx="3214688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حسین بهادر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sz="4200" baseline="0" dirty="0" smtClean="0"/>
              <a:t>رشته:زبان عرب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18/64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98" y="4825792"/>
            <a:ext cx="1327871" cy="172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6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2" grpId="0"/>
      <p:bldP spid="14" grpId="0"/>
      <p:bldP spid="16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0"/>
            <a:ext cx="7772400" cy="829790"/>
          </a:xfrm>
        </p:spPr>
        <p:txBody>
          <a:bodyPr/>
          <a:lstStyle/>
          <a:p>
            <a:r>
              <a:rPr lang="fa-IR" dirty="0"/>
              <a:t>دانشجویان موفق به کسب رتبه </a:t>
            </a:r>
            <a:r>
              <a:rPr lang="fa-IR" dirty="0" smtClean="0"/>
              <a:t>سوم</a:t>
            </a:r>
            <a:endParaRPr lang="fa-I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86488" y="7620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رضا سهرانی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sz="2500" b="1" baseline="0" dirty="0" smtClean="0"/>
              <a:t>رشته:الهیات</a:t>
            </a:r>
            <a:r>
              <a:rPr lang="fa-IR" sz="2500" b="1" dirty="0" smtClean="0"/>
              <a:t> و معارف اسلامی</a:t>
            </a:r>
            <a:endParaRPr lang="fa-IR" sz="2500" b="1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94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17/61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86488" y="29718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معین فیاضی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رشته:زیست شناسی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94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معدل 17/61</a:t>
            </a:r>
          </a:p>
          <a:p>
            <a:pPr algn="r">
              <a:lnSpc>
                <a:spcPct val="150000"/>
              </a:lnSpc>
            </a:pPr>
            <a:endParaRPr lang="fa-I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018" y="28956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حامد شخم گر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رشته:فیزیک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94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معدل 17/98</a:t>
            </a:r>
          </a:p>
          <a:p>
            <a:pPr algn="r">
              <a:lnSpc>
                <a:spcPct val="150000"/>
              </a:lnSpc>
            </a:pPr>
            <a:endParaRPr lang="fa-I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95" y="1159325"/>
            <a:ext cx="955685" cy="1243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05" y="3020207"/>
            <a:ext cx="1030689" cy="13605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9" y="2968232"/>
            <a:ext cx="974569" cy="141312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971800" y="838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baseline="0" dirty="0" smtClean="0"/>
              <a:t>سجاد کوهساری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رشته:شیمی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94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17/18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62" y="1129626"/>
            <a:ext cx="1065275" cy="13315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971800" y="2743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خالد توحیدی نسب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رشته:ریاضی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94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18/43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10" y="3020207"/>
            <a:ext cx="1023456" cy="136119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033712" y="4800601"/>
            <a:ext cx="3214688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پوریا طاهری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sz="4200" baseline="0" dirty="0" smtClean="0"/>
              <a:t>رشته:زبان انگلیسی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94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18/53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701" y="4995863"/>
            <a:ext cx="982643" cy="1404937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6944" y="856672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3800" dirty="0" smtClean="0"/>
              <a:t>محمد رضا امیرآبادی</a:t>
            </a:r>
            <a:endParaRPr lang="fa-IR" sz="38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رشته:تربیت بدنی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94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17/26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5" y="990600"/>
            <a:ext cx="1113349" cy="14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5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2" grpId="0"/>
      <p:bldP spid="14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0"/>
            <a:ext cx="7772400" cy="829790"/>
          </a:xfrm>
        </p:spPr>
        <p:txBody>
          <a:bodyPr/>
          <a:lstStyle/>
          <a:p>
            <a:r>
              <a:rPr lang="fa-IR" dirty="0"/>
              <a:t>دانشجویان موفق به کسب رتبه </a:t>
            </a:r>
            <a:r>
              <a:rPr lang="fa-IR" dirty="0" smtClean="0"/>
              <a:t>سوم</a:t>
            </a:r>
            <a:endParaRPr lang="fa-I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86488" y="7620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dirty="0" smtClean="0"/>
              <a:t>جواد نوربخش</a:t>
            </a:r>
            <a:endParaRPr lang="fa-IR" sz="42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رشته:آموزش</a:t>
            </a:r>
            <a:r>
              <a:rPr lang="fa-IR" dirty="0" smtClean="0"/>
              <a:t> ابتدایی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18/87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86488" y="28956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3800" dirty="0" smtClean="0"/>
              <a:t>امین توحیدی</a:t>
            </a:r>
          </a:p>
          <a:p>
            <a:pPr algn="r">
              <a:lnSpc>
                <a:spcPct val="150000"/>
              </a:lnSpc>
            </a:pPr>
            <a:r>
              <a:rPr lang="fa-IR" sz="3300" dirty="0" smtClean="0"/>
              <a:t>رشته:راهنمایی و مشاوره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95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معدل 18/81</a:t>
            </a:r>
          </a:p>
          <a:p>
            <a:pPr algn="r">
              <a:lnSpc>
                <a:spcPct val="150000"/>
              </a:lnSpc>
            </a:pPr>
            <a:endParaRPr lang="fa-I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018" y="28956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سید رضا رضایی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رشته:فیزیک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95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معدل 17/73</a:t>
            </a:r>
          </a:p>
          <a:p>
            <a:pPr algn="r">
              <a:lnSpc>
                <a:spcPct val="150000"/>
              </a:lnSpc>
            </a:pPr>
            <a:endParaRPr lang="fa-I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86" y="1103017"/>
            <a:ext cx="1059903" cy="1222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066" y="3044348"/>
            <a:ext cx="1041317" cy="1312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5" y="2969784"/>
            <a:ext cx="976631" cy="137361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971800" y="838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3600" dirty="0" smtClean="0"/>
              <a:t>علی رجبلو</a:t>
            </a:r>
            <a:endParaRPr lang="fa-IR" sz="36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رشته:شیمی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17/64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75" y="1183645"/>
            <a:ext cx="1042374" cy="134746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971800" y="2743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dirty="0" smtClean="0"/>
              <a:t>حسین نیک روش</a:t>
            </a:r>
            <a:endParaRPr lang="fa-IR" sz="42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رشته:ریاضی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58" y="3037849"/>
            <a:ext cx="970700" cy="136617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929312" y="4800601"/>
            <a:ext cx="3214688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3600" dirty="0" smtClean="0"/>
              <a:t>عباس غلامی</a:t>
            </a:r>
            <a:endParaRPr lang="fa-IR" sz="3600" baseline="0" dirty="0" smtClean="0"/>
          </a:p>
          <a:p>
            <a:pPr algn="r">
              <a:lnSpc>
                <a:spcPct val="150000"/>
              </a:lnSpc>
            </a:pPr>
            <a:r>
              <a:rPr lang="fa-IR" sz="3300" baseline="0" dirty="0" smtClean="0"/>
              <a:t>رشته:زبان و ادبیات فارسی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16/98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78189"/>
            <a:ext cx="859661" cy="1357636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6944" y="856672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dirty="0" smtClean="0"/>
              <a:t>جواد رضا زاده</a:t>
            </a:r>
            <a:endParaRPr lang="fa-IR" sz="4200" baseline="0" dirty="0" smtClean="0"/>
          </a:p>
          <a:p>
            <a:pPr algn="r">
              <a:lnSpc>
                <a:spcPct val="150000"/>
              </a:lnSpc>
            </a:pPr>
            <a:r>
              <a:rPr lang="fa-IR" sz="3800" baseline="0" dirty="0" smtClean="0"/>
              <a:t>رشته:علوم اجتماعی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18/39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2" y="1066800"/>
            <a:ext cx="871605" cy="124649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652712" y="4800600"/>
            <a:ext cx="3214688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3800" dirty="0" smtClean="0"/>
              <a:t>هادی اديال باف مقدم</a:t>
            </a:r>
          </a:p>
          <a:p>
            <a:pPr algn="r">
              <a:lnSpc>
                <a:spcPct val="150000"/>
              </a:lnSpc>
            </a:pPr>
            <a:r>
              <a:rPr lang="fa-IR" sz="2200" b="1" baseline="0" dirty="0" smtClean="0"/>
              <a:t>رشته:الهیات</a:t>
            </a:r>
            <a:r>
              <a:rPr lang="fa-IR" sz="2200" b="1" dirty="0" smtClean="0"/>
              <a:t> و معارف اسلامی</a:t>
            </a:r>
            <a:endParaRPr lang="fa-IR" sz="2200" b="1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17/88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34" y="5130085"/>
            <a:ext cx="969058" cy="1150756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-228600" y="4800600"/>
            <a:ext cx="3214688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علیرضا صالحیان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sz="3800" baseline="0" dirty="0" smtClean="0"/>
              <a:t>رشته:کودکان</a:t>
            </a:r>
            <a:r>
              <a:rPr lang="fa-IR" sz="3800" dirty="0" smtClean="0"/>
              <a:t> استثنائی</a:t>
            </a:r>
            <a:endParaRPr lang="fa-IR" sz="38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18/53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" y="5034436"/>
            <a:ext cx="1009063" cy="13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0"/>
            <a:ext cx="7772400" cy="829790"/>
          </a:xfrm>
        </p:spPr>
        <p:txBody>
          <a:bodyPr/>
          <a:lstStyle/>
          <a:p>
            <a:r>
              <a:rPr lang="fa-IR" dirty="0"/>
              <a:t>دانشجویان موفق به کسب رتبه </a:t>
            </a:r>
            <a:r>
              <a:rPr lang="fa-IR" dirty="0" smtClean="0"/>
              <a:t>سوم</a:t>
            </a:r>
            <a:endParaRPr lang="fa-IR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71800" y="2743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dirty="0"/>
              <a:t>بهرنگ مسافری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رشته:تربیت بدنی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</a:t>
            </a:r>
            <a:r>
              <a:rPr lang="fa-IR" dirty="0"/>
              <a:t>17/02</a:t>
            </a:r>
            <a:endParaRPr lang="fa-IR" baseline="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45" y="2971800"/>
            <a:ext cx="1114385" cy="1409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5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7010"/>
            <a:ext cx="7772400" cy="829790"/>
          </a:xfrm>
        </p:spPr>
        <p:txBody>
          <a:bodyPr/>
          <a:lstStyle/>
          <a:p>
            <a:r>
              <a:rPr lang="fa-IR" dirty="0"/>
              <a:t>دانشجویان موفق به کسب رتبه </a:t>
            </a:r>
            <a:r>
              <a:rPr lang="fa-IR" dirty="0" smtClean="0"/>
              <a:t>سوم</a:t>
            </a:r>
            <a:endParaRPr lang="fa-I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92402" y="35052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dirty="0" smtClean="0"/>
              <a:t>رسول رحیمی</a:t>
            </a:r>
            <a:endParaRPr lang="fa-IR" sz="42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رشته:آموزش</a:t>
            </a:r>
            <a:r>
              <a:rPr lang="fa-IR" dirty="0" smtClean="0"/>
              <a:t> ابتدایی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96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18/16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73" y="3886200"/>
            <a:ext cx="1069008" cy="125304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971800" y="15240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dirty="0" smtClean="0"/>
              <a:t>عباس مطبوعی</a:t>
            </a:r>
            <a:endParaRPr lang="fa-IR" sz="42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رشته:شیمی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96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18/78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64" y="1869445"/>
            <a:ext cx="929995" cy="134746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-228600" y="1600201"/>
            <a:ext cx="3214688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ارمین پقه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sz="3800" baseline="0" dirty="0" smtClean="0"/>
              <a:t>رشته:کودکان</a:t>
            </a:r>
            <a:r>
              <a:rPr lang="fa-IR" sz="3800" dirty="0" smtClean="0"/>
              <a:t> استثنائی</a:t>
            </a:r>
            <a:endParaRPr lang="fa-IR" sz="38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96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18/73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" y="1869445"/>
            <a:ext cx="1069402" cy="1326056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752600" y="35052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dirty="0" smtClean="0"/>
              <a:t>کاظم کلاتگی</a:t>
            </a:r>
            <a:endParaRPr lang="fa-IR" sz="42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رشته:آموزش</a:t>
            </a:r>
            <a:r>
              <a:rPr lang="fa-IR" dirty="0" smtClean="0"/>
              <a:t> ابتدایی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96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18/13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60" y="3880485"/>
            <a:ext cx="927978" cy="1266846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6096000" y="15240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امین اریانی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رشته:زیست شناسی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96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18/78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387" y="1869446"/>
            <a:ext cx="949064" cy="12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22" grpId="0"/>
      <p:bldP spid="24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0"/>
            <a:ext cx="7772400" cy="829790"/>
          </a:xfrm>
        </p:spPr>
        <p:txBody>
          <a:bodyPr/>
          <a:lstStyle/>
          <a:p>
            <a:r>
              <a:rPr lang="fa-IR" dirty="0" smtClean="0"/>
              <a:t>دانشجویان موفق به کسب رتبه اول</a:t>
            </a:r>
            <a:endParaRPr lang="fa-I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86488" y="7620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عبدالحکیم</a:t>
            </a:r>
            <a:r>
              <a:rPr lang="fa-IR" baseline="0" dirty="0" smtClean="0"/>
              <a:t> غلامی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رشته:علوم تربیتی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19/35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86488" y="28956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امیر عباس عمادی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رشته:زیست شناسی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93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معدل 18/83</a:t>
            </a:r>
          </a:p>
          <a:p>
            <a:pPr algn="r">
              <a:lnSpc>
                <a:spcPct val="150000"/>
              </a:lnSpc>
            </a:pPr>
            <a:endParaRPr lang="fa-I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018" y="28956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محمد برزوئي كوتنائي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رشته:فیزیک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93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معدل 19/33</a:t>
            </a:r>
          </a:p>
          <a:p>
            <a:pPr algn="r">
              <a:lnSpc>
                <a:spcPct val="150000"/>
              </a:lnSpc>
            </a:pPr>
            <a:endParaRPr lang="fa-I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1000125"/>
            <a:ext cx="1076325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2981325"/>
            <a:ext cx="1047750" cy="1438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5" y="3200401"/>
            <a:ext cx="1076325" cy="12954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971800" y="838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امیر رضا عباسیان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رشته:شیمی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19/15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43000"/>
            <a:ext cx="1076325" cy="142875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971800" y="2743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یونس رودسرابی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رشته:ریاضی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18/37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3009900"/>
            <a:ext cx="1076325" cy="13335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014912" y="4800601"/>
            <a:ext cx="3214688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ایمان اسلامی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sz="4200" baseline="0" dirty="0" smtClean="0"/>
              <a:t>رشته:زبان و ادبیات فارسی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18/88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87" y="4953000"/>
            <a:ext cx="1076325" cy="142875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6944" y="856672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محسن چکی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رشته:تربیت بدنی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</a:t>
            </a:r>
            <a:r>
              <a:rPr lang="fa-IR" dirty="0" smtClean="0"/>
              <a:t>18/82</a:t>
            </a:r>
            <a:endParaRPr lang="fa-IR" baseline="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" y="977614"/>
            <a:ext cx="1238333" cy="1467424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228725" y="4800600"/>
            <a:ext cx="3214688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ابوطالب درانی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sz="4200" baseline="0" dirty="0" smtClean="0"/>
              <a:t>رشته:زبان عرب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19/32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953000"/>
            <a:ext cx="1164771" cy="15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2" grpId="0"/>
      <p:bldP spid="14" grpId="0"/>
      <p:bldP spid="16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0"/>
            <a:ext cx="7772400" cy="829790"/>
          </a:xfrm>
        </p:spPr>
        <p:txBody>
          <a:bodyPr/>
          <a:lstStyle/>
          <a:p>
            <a:r>
              <a:rPr lang="fa-IR" dirty="0"/>
              <a:t>دانشجویان موفق به کسب رتبه اول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86488" y="7620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هادی روانان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sz="2500" b="1" baseline="0" dirty="0" smtClean="0"/>
              <a:t>رشته:الهیات</a:t>
            </a:r>
            <a:r>
              <a:rPr lang="fa-IR" sz="2500" b="1" dirty="0" smtClean="0"/>
              <a:t> و معارف اسلامی</a:t>
            </a:r>
            <a:endParaRPr lang="fa-IR" sz="2500" b="1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94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18/60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86488" y="29718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سجاد منتقمي اتاني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رشته:زیست شناسی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94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معدل 18/28</a:t>
            </a:r>
          </a:p>
          <a:p>
            <a:pPr algn="r">
              <a:lnSpc>
                <a:spcPct val="150000"/>
              </a:lnSpc>
            </a:pPr>
            <a:endParaRPr lang="fa-I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018" y="28956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اسماعیل فتح تبار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رشته:فیزیک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94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معدل 18/81</a:t>
            </a:r>
          </a:p>
          <a:p>
            <a:pPr algn="r">
              <a:lnSpc>
                <a:spcPct val="150000"/>
              </a:lnSpc>
            </a:pPr>
            <a:endParaRPr lang="fa-I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95" y="1066800"/>
            <a:ext cx="955685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17" y="3009900"/>
            <a:ext cx="1122865" cy="1381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3" y="2968232"/>
            <a:ext cx="1130502" cy="141312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971800" y="838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dirty="0" smtClean="0"/>
              <a:t>دانیال جنگ</a:t>
            </a:r>
            <a:endParaRPr lang="fa-IR" sz="42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رشته:شیمی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94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18/29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36906"/>
            <a:ext cx="1036646" cy="144093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971800" y="2743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محمد موسی زاده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رشته:ریاضی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94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19/05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46" y="3058210"/>
            <a:ext cx="1110700" cy="128519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033712" y="4800601"/>
            <a:ext cx="3214688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دانیال صدرآبادی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sz="4200" baseline="0" dirty="0" smtClean="0"/>
              <a:t>رشته:زبان انگلیسی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94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19/18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995863"/>
            <a:ext cx="1265246" cy="1404937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6944" y="856672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علی شیخ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رشته:تربیت بدنی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94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18/08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" y="992082"/>
            <a:ext cx="1195214" cy="14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2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2" grpId="0"/>
      <p:bldP spid="14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0"/>
            <a:ext cx="7772400" cy="829790"/>
          </a:xfrm>
        </p:spPr>
        <p:txBody>
          <a:bodyPr/>
          <a:lstStyle/>
          <a:p>
            <a:r>
              <a:rPr lang="fa-IR" dirty="0"/>
              <a:t>دانشجویان موفق به کسب رتبه اول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86488" y="7620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امیر دلاوری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رشته:آموزش ابتدایی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19/57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86488" y="28956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3800" dirty="0" smtClean="0"/>
              <a:t>محمد حسین جوکار</a:t>
            </a:r>
          </a:p>
          <a:p>
            <a:pPr algn="r">
              <a:lnSpc>
                <a:spcPct val="150000"/>
              </a:lnSpc>
            </a:pPr>
            <a:r>
              <a:rPr lang="fa-IR" sz="3300" dirty="0" smtClean="0"/>
              <a:t>رشته:راهنمایی و مشاوره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95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معدل 19/38</a:t>
            </a:r>
          </a:p>
          <a:p>
            <a:pPr algn="r">
              <a:lnSpc>
                <a:spcPct val="150000"/>
              </a:lnSpc>
            </a:pPr>
            <a:endParaRPr lang="fa-I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018" y="28956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امیرمحمد کدخدا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رشته:فیزیک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95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معدل 19</a:t>
            </a:r>
          </a:p>
          <a:p>
            <a:pPr algn="r">
              <a:lnSpc>
                <a:spcPct val="150000"/>
              </a:lnSpc>
            </a:pPr>
            <a:endParaRPr lang="fa-I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86" y="1000125"/>
            <a:ext cx="1059903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3025689"/>
            <a:ext cx="1047750" cy="1349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49"/>
          <a:stretch/>
        </p:blipFill>
        <p:spPr>
          <a:xfrm>
            <a:off x="49257" y="2969784"/>
            <a:ext cx="1179468" cy="137361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971800" y="838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افشین امانی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رشته:شیمی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18/18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43000"/>
            <a:ext cx="1076325" cy="142875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971800" y="2743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dirty="0" smtClean="0"/>
              <a:t>محمد طهماسبی زاده</a:t>
            </a:r>
            <a:endParaRPr lang="fa-IR" sz="42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رشته:ریاضی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19/18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58" y="3009900"/>
            <a:ext cx="908159" cy="13335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929312" y="4800601"/>
            <a:ext cx="3214688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3600" dirty="0" smtClean="0"/>
              <a:t>محمد خاکشور جعفرآبادی</a:t>
            </a:r>
            <a:endParaRPr lang="fa-IR" sz="3600" baseline="0" dirty="0" smtClean="0"/>
          </a:p>
          <a:p>
            <a:pPr algn="r">
              <a:lnSpc>
                <a:spcPct val="150000"/>
              </a:lnSpc>
            </a:pPr>
            <a:r>
              <a:rPr lang="fa-IR" sz="3300" baseline="0" dirty="0" smtClean="0"/>
              <a:t>رشته:زبان و ادبیات فارسی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17/40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44" y="4953000"/>
            <a:ext cx="1041104" cy="142875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6944" y="856672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حامد صادقی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sz="3800" baseline="0" dirty="0" smtClean="0"/>
              <a:t>رشته:علوم اجتماعی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18/94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4" y="977614"/>
            <a:ext cx="1028352" cy="1467424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652712" y="4800600"/>
            <a:ext cx="3214688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مهدی شاکری فرد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sz="2200" b="1" baseline="0" dirty="0" smtClean="0"/>
              <a:t>رشته:الهیات</a:t>
            </a:r>
            <a:r>
              <a:rPr lang="fa-IR" sz="2200" b="1" dirty="0" smtClean="0"/>
              <a:t> و معارف اسلامی</a:t>
            </a:r>
            <a:endParaRPr lang="fa-IR" sz="2200" b="1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18/06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064270"/>
            <a:ext cx="969058" cy="1282386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-228600" y="4800600"/>
            <a:ext cx="3214688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محسن سرباز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sz="3800" baseline="0" dirty="0" smtClean="0"/>
              <a:t>رشته:کودکان</a:t>
            </a:r>
            <a:r>
              <a:rPr lang="fa-IR" sz="3800" dirty="0" smtClean="0"/>
              <a:t> استثنائی</a:t>
            </a:r>
            <a:endParaRPr lang="fa-IR" sz="38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18/85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8" y="5073469"/>
            <a:ext cx="969058" cy="126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0"/>
            <a:ext cx="7772400" cy="829790"/>
          </a:xfrm>
        </p:spPr>
        <p:txBody>
          <a:bodyPr/>
          <a:lstStyle/>
          <a:p>
            <a:r>
              <a:rPr lang="fa-IR" dirty="0"/>
              <a:t>دانشجویان موفق به کسب رتبه اول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71800" y="2743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dirty="0"/>
              <a:t>محمد اقدامی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رشته:تربیت بدنی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</a:t>
            </a:r>
            <a:r>
              <a:rPr lang="fa-IR" dirty="0"/>
              <a:t>17/48</a:t>
            </a:r>
            <a:endParaRPr lang="fa-IR" baseline="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58" y="3092143"/>
            <a:ext cx="908159" cy="11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2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7010"/>
            <a:ext cx="7772400" cy="829790"/>
          </a:xfrm>
        </p:spPr>
        <p:txBody>
          <a:bodyPr/>
          <a:lstStyle/>
          <a:p>
            <a:r>
              <a:rPr lang="fa-IR" dirty="0"/>
              <a:t>دانشجویان موفق به کسب رتبه اول</a:t>
            </a:r>
            <a:endParaRPr lang="fa-IR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92402" y="35052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dirty="0" smtClean="0"/>
              <a:t>رامین شایان مهر</a:t>
            </a:r>
            <a:endParaRPr lang="fa-IR" sz="42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رشته:آموزش</a:t>
            </a:r>
            <a:r>
              <a:rPr lang="fa-IR" dirty="0" smtClean="0"/>
              <a:t> ابتدایی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96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18/75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21" y="3846217"/>
            <a:ext cx="902860" cy="122296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971800" y="15240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dirty="0" smtClean="0"/>
              <a:t>امیر نگهبان</a:t>
            </a:r>
            <a:endParaRPr lang="fa-IR" sz="42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رشته:شیمی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96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18/97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69445"/>
            <a:ext cx="913278" cy="134746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-228600" y="1600201"/>
            <a:ext cx="3214688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ابوالفضل نجاتی مهر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sz="3800" baseline="0" dirty="0" smtClean="0"/>
              <a:t>رشته:کودکان</a:t>
            </a:r>
            <a:r>
              <a:rPr lang="fa-IR" sz="3800" dirty="0" smtClean="0"/>
              <a:t> استثنائی</a:t>
            </a:r>
            <a:endParaRPr lang="fa-IR" sz="38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96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19/47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1" y="1828800"/>
            <a:ext cx="1009063" cy="1407347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752600" y="35052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dirty="0" smtClean="0"/>
              <a:t>مجتبی صادقیان</a:t>
            </a:r>
            <a:endParaRPr lang="fa-IR" sz="42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رشته:آموزش</a:t>
            </a:r>
            <a:r>
              <a:rPr lang="fa-IR" dirty="0" smtClean="0"/>
              <a:t> ابتدایی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96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19/19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65" y="3846217"/>
            <a:ext cx="1021568" cy="1335383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6096000" y="15240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3600" dirty="0" smtClean="0"/>
              <a:t>محمدصالح مکاریان</a:t>
            </a:r>
            <a:endParaRPr lang="fa-IR" sz="36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رشته:زیست شناسی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96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18/90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94" y="1869445"/>
            <a:ext cx="1035336" cy="13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22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0"/>
            <a:ext cx="7772400" cy="829790"/>
          </a:xfrm>
        </p:spPr>
        <p:txBody>
          <a:bodyPr/>
          <a:lstStyle/>
          <a:p>
            <a:r>
              <a:rPr lang="fa-IR" dirty="0" smtClean="0"/>
              <a:t>دانشجویان موفق به کسب رتبه دوم</a:t>
            </a:r>
            <a:endParaRPr lang="fa-I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86488" y="7620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3800" dirty="0" smtClean="0"/>
              <a:t>مصطفی صفاپورقوچاني</a:t>
            </a:r>
            <a:endParaRPr lang="fa-IR" sz="38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رشته:علوم تربیتی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18/89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86488" y="29718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احمد رضا عشقي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رشته:زیست شناسی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93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معدل 18/73</a:t>
            </a:r>
          </a:p>
          <a:p>
            <a:pPr algn="r">
              <a:lnSpc>
                <a:spcPct val="150000"/>
              </a:lnSpc>
            </a:pPr>
            <a:endParaRPr lang="fa-I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018" y="28956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محسن چوپانی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رشته:فیزیک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93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معدل 19/26</a:t>
            </a:r>
          </a:p>
          <a:p>
            <a:pPr algn="r">
              <a:lnSpc>
                <a:spcPct val="150000"/>
              </a:lnSpc>
            </a:pPr>
            <a:endParaRPr lang="fa-I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1000125"/>
            <a:ext cx="1076325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3005053"/>
            <a:ext cx="1047750" cy="13908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6" y="2971800"/>
            <a:ext cx="1080794" cy="14059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971800" y="838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سینا امامی راد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رشته:شیمی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18/75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04912"/>
            <a:ext cx="1076325" cy="130492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971800" y="2743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مصطفی رضایی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رشته:ریاضی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18/21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09900"/>
            <a:ext cx="962592" cy="13335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014912" y="4800601"/>
            <a:ext cx="3214688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سجاد مرادی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sz="4200" baseline="0" dirty="0" smtClean="0"/>
              <a:t>رشته:زبان و ادبیات فارسی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18/87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967287"/>
            <a:ext cx="1076325" cy="1400175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6944" y="856672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عبدالجلیل سلمانی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رشته:تربیت بدنی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18/68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6" y="977614"/>
            <a:ext cx="1049548" cy="1467424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228725" y="4800600"/>
            <a:ext cx="3214688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محمد مهدی کریمی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sz="4200" baseline="0" dirty="0" smtClean="0"/>
              <a:t>رشته:زبان عرب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93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19/21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973616"/>
            <a:ext cx="1164771" cy="14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2" grpId="0"/>
      <p:bldP spid="14" grpId="0"/>
      <p:bldP spid="16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0"/>
            <a:ext cx="7772400" cy="829790"/>
          </a:xfrm>
        </p:spPr>
        <p:txBody>
          <a:bodyPr/>
          <a:lstStyle/>
          <a:p>
            <a:r>
              <a:rPr lang="fa-IR" dirty="0"/>
              <a:t>دانشجویان موفق به کسب رتبه دوم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86488" y="7620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3800" dirty="0" smtClean="0"/>
              <a:t>میلاد مجیدی</a:t>
            </a:r>
            <a:endParaRPr lang="fa-IR" sz="3800" baseline="0" dirty="0" smtClean="0"/>
          </a:p>
          <a:p>
            <a:pPr algn="r">
              <a:lnSpc>
                <a:spcPct val="150000"/>
              </a:lnSpc>
            </a:pPr>
            <a:r>
              <a:rPr lang="fa-IR" sz="2500" b="1" baseline="0" dirty="0" smtClean="0"/>
              <a:t>رشته:الهیات</a:t>
            </a:r>
            <a:r>
              <a:rPr lang="fa-IR" sz="2500" b="1" dirty="0" smtClean="0"/>
              <a:t> و معارف اسلامی</a:t>
            </a:r>
            <a:endParaRPr lang="fa-IR" sz="2500" b="1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94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17/75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86488" y="29718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امیرحسین عصاران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رشته:زیست شناسی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94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معدل 17/84</a:t>
            </a:r>
          </a:p>
          <a:p>
            <a:pPr algn="r">
              <a:lnSpc>
                <a:spcPct val="150000"/>
              </a:lnSpc>
            </a:pPr>
            <a:endParaRPr lang="fa-I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018" y="28956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داوود میر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رشته:فیزیک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94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معدل 18/50</a:t>
            </a:r>
          </a:p>
          <a:p>
            <a:pPr algn="r">
              <a:lnSpc>
                <a:spcPct val="150000"/>
              </a:lnSpc>
            </a:pPr>
            <a:endParaRPr lang="fa-I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95" y="1094012"/>
            <a:ext cx="955685" cy="1374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05" y="3009900"/>
            <a:ext cx="1030689" cy="1381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6" y="2968232"/>
            <a:ext cx="984756" cy="141312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971800" y="838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baseline="0" dirty="0" smtClean="0"/>
              <a:t>محمد متین فاریاب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رشته:شیمی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94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17/56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29626"/>
            <a:ext cx="1143000" cy="133159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971800" y="2743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سجاد سحرخیز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رشته:ریاضی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94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18/98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75" y="3058210"/>
            <a:ext cx="914725" cy="128519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033712" y="4800601"/>
            <a:ext cx="3214688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کمیل کامیابی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sz="4200" baseline="0" dirty="0" smtClean="0"/>
              <a:t>رشته:زبان انگلیسی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94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18/91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78" y="4995863"/>
            <a:ext cx="1065489" cy="1404937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6944" y="856672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ابوالفضل محمدی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رشته:تربیت بدنی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94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18/06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" y="992082"/>
            <a:ext cx="1195214" cy="14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8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2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0"/>
            <a:ext cx="7772400" cy="829790"/>
          </a:xfrm>
        </p:spPr>
        <p:txBody>
          <a:bodyPr/>
          <a:lstStyle/>
          <a:p>
            <a:r>
              <a:rPr lang="fa-IR" dirty="0"/>
              <a:t>دانشجویان موفق به کسب رتبه دوم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86488" y="7620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dirty="0" smtClean="0"/>
              <a:t>سید مصطفی قیصری</a:t>
            </a:r>
            <a:endParaRPr lang="fa-IR" sz="42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رشته:آموزش</a:t>
            </a:r>
            <a:r>
              <a:rPr lang="fa-IR" dirty="0" smtClean="0"/>
              <a:t> ابتدایی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18/94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86488" y="28956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3800" dirty="0" smtClean="0"/>
              <a:t>سید علی قرشی</a:t>
            </a:r>
          </a:p>
          <a:p>
            <a:pPr algn="r">
              <a:lnSpc>
                <a:spcPct val="150000"/>
              </a:lnSpc>
            </a:pPr>
            <a:r>
              <a:rPr lang="fa-IR" sz="3300" dirty="0" smtClean="0"/>
              <a:t>رشته:راهنمایی و مشاوره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95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معدل 18/89</a:t>
            </a:r>
          </a:p>
          <a:p>
            <a:pPr algn="r">
              <a:lnSpc>
                <a:spcPct val="150000"/>
              </a:lnSpc>
            </a:pPr>
            <a:endParaRPr lang="fa-I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018" y="2895601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سعید دلیری نسب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رشته:فیزیک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ورودی</a:t>
            </a:r>
            <a:r>
              <a:rPr lang="fa-IR" baseline="0" dirty="0" smtClean="0"/>
              <a:t> 95</a:t>
            </a:r>
          </a:p>
          <a:p>
            <a:pPr algn="r">
              <a:lnSpc>
                <a:spcPct val="150000"/>
              </a:lnSpc>
            </a:pPr>
            <a:r>
              <a:rPr lang="fa-IR" dirty="0" smtClean="0"/>
              <a:t>معدل 17/89</a:t>
            </a:r>
          </a:p>
          <a:p>
            <a:pPr algn="r">
              <a:lnSpc>
                <a:spcPct val="150000"/>
              </a:lnSpc>
            </a:pPr>
            <a:endParaRPr lang="fa-I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86" y="1006462"/>
            <a:ext cx="1059903" cy="1416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066" y="3025689"/>
            <a:ext cx="1041317" cy="1349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0" y="2969784"/>
            <a:ext cx="1095241" cy="137361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971800" y="838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3600" dirty="0" smtClean="0"/>
              <a:t>محمد اصلاح علی آبادی</a:t>
            </a:r>
            <a:endParaRPr lang="fa-IR" sz="36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رشته:شیمی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17/86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83645"/>
            <a:ext cx="1076325" cy="134746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971800" y="2743200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200" dirty="0" smtClean="0"/>
              <a:t>احمد رضا جمع آور</a:t>
            </a:r>
            <a:endParaRPr lang="fa-IR" sz="42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رشته:ریاضی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18/79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58" y="3033589"/>
            <a:ext cx="970700" cy="137469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929312" y="4800601"/>
            <a:ext cx="3214688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3600" dirty="0" smtClean="0"/>
              <a:t>سید رضا حسینی</a:t>
            </a:r>
            <a:endParaRPr lang="fa-IR" sz="3600" baseline="0" dirty="0" smtClean="0"/>
          </a:p>
          <a:p>
            <a:pPr algn="r">
              <a:lnSpc>
                <a:spcPct val="150000"/>
              </a:lnSpc>
            </a:pPr>
            <a:r>
              <a:rPr lang="fa-IR" sz="3300" baseline="0" dirty="0" smtClean="0"/>
              <a:t>رشته:زبان و ادبیات فارسی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17/11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8320" r="7947" b="9776"/>
          <a:stretch/>
        </p:blipFill>
        <p:spPr>
          <a:xfrm>
            <a:off x="5915592" y="4978189"/>
            <a:ext cx="1018608" cy="1357636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6944" y="856672"/>
            <a:ext cx="2895600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3300" dirty="0" smtClean="0"/>
              <a:t>محمد رضا هادی زاده</a:t>
            </a:r>
            <a:endParaRPr lang="fa-IR" sz="3300" baseline="0" dirty="0" smtClean="0"/>
          </a:p>
          <a:p>
            <a:pPr algn="r">
              <a:lnSpc>
                <a:spcPct val="150000"/>
              </a:lnSpc>
            </a:pPr>
            <a:r>
              <a:rPr lang="fa-IR" sz="3800" baseline="0" dirty="0" smtClean="0"/>
              <a:t>رشته:علوم اجتماعی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18/42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8017" r="13397" b="11403"/>
          <a:stretch/>
        </p:blipFill>
        <p:spPr>
          <a:xfrm>
            <a:off x="109044" y="1066800"/>
            <a:ext cx="986162" cy="124649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652712" y="4800600"/>
            <a:ext cx="3214688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sz="4000" dirty="0" smtClean="0"/>
              <a:t>مسعود شاکری فرد</a:t>
            </a:r>
            <a:endParaRPr lang="fa-IR" sz="4000" baseline="0" dirty="0" smtClean="0"/>
          </a:p>
          <a:p>
            <a:pPr algn="r">
              <a:lnSpc>
                <a:spcPct val="150000"/>
              </a:lnSpc>
            </a:pPr>
            <a:r>
              <a:rPr lang="fa-IR" sz="2200" b="1" baseline="0" dirty="0" smtClean="0"/>
              <a:t>رشته:الهیات</a:t>
            </a:r>
            <a:r>
              <a:rPr lang="fa-IR" sz="2200" b="1" dirty="0" smtClean="0"/>
              <a:t> و معارف اسلامی</a:t>
            </a:r>
            <a:endParaRPr lang="fa-IR" sz="2200" b="1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083651"/>
            <a:ext cx="969058" cy="1243624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-228600" y="4800600"/>
            <a:ext cx="3214688" cy="19049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fa-IR" dirty="0" smtClean="0"/>
              <a:t>محمد پور نوری</a:t>
            </a:r>
            <a:endParaRPr lang="fa-IR" baseline="0" dirty="0" smtClean="0"/>
          </a:p>
          <a:p>
            <a:pPr algn="r">
              <a:lnSpc>
                <a:spcPct val="150000"/>
              </a:lnSpc>
            </a:pPr>
            <a:r>
              <a:rPr lang="fa-IR" sz="3800" baseline="0" dirty="0" smtClean="0"/>
              <a:t>رشته:کودکان</a:t>
            </a:r>
            <a:r>
              <a:rPr lang="fa-IR" sz="3800" dirty="0" smtClean="0"/>
              <a:t> استثنائی</a:t>
            </a:r>
            <a:endParaRPr lang="fa-IR" sz="3800" baseline="0" dirty="0" smtClean="0"/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ورودی 95</a:t>
            </a:r>
          </a:p>
          <a:p>
            <a:pPr algn="r">
              <a:lnSpc>
                <a:spcPct val="150000"/>
              </a:lnSpc>
            </a:pPr>
            <a:r>
              <a:rPr lang="fa-IR" baseline="0" dirty="0" smtClean="0"/>
              <a:t>معدل 18/64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3" y="5034436"/>
            <a:ext cx="1070788" cy="13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916</Words>
  <Application>Microsoft Office PowerPoint</Application>
  <PresentationFormat>On-screen Show (4:3)</PresentationFormat>
  <Paragraphs>400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دانشجویان حائزرتبه کمتر از 1000 در کنکور سراسری</vt:lpstr>
      <vt:lpstr>دانشجویان موفق به کسب رتبه اول</vt:lpstr>
      <vt:lpstr>دانشجویان موفق به کسب رتبه اول</vt:lpstr>
      <vt:lpstr>دانشجویان موفق به کسب رتبه اول</vt:lpstr>
      <vt:lpstr>دانشجویان موفق به کسب رتبه اول</vt:lpstr>
      <vt:lpstr>دانشجویان موفق به کسب رتبه اول</vt:lpstr>
      <vt:lpstr>دانشجویان موفق به کسب رتبه دوم</vt:lpstr>
      <vt:lpstr>دانشجویان موفق به کسب رتبه دوم</vt:lpstr>
      <vt:lpstr>دانشجویان موفق به کسب رتبه دوم</vt:lpstr>
      <vt:lpstr>دانشجویان موفق به کسب رتبه دوم</vt:lpstr>
      <vt:lpstr>دانشجویان موفق به کسب رتبه دوم</vt:lpstr>
      <vt:lpstr>دانشجویان موفق به کسب رتبه سوم</vt:lpstr>
      <vt:lpstr>دانشجویان موفق به کسب رتبه سوم</vt:lpstr>
      <vt:lpstr>دانشجویان موفق به کسب رتبه سوم</vt:lpstr>
      <vt:lpstr>دانشجویان موفق به کسب رتبه سوم</vt:lpstr>
      <vt:lpstr>دانشجویان موفق به کسب رتبه سوم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رتبه های اول</dc:title>
  <dc:creator>MRT</dc:creator>
  <cp:lastModifiedBy>H.S</cp:lastModifiedBy>
  <cp:revision>144</cp:revision>
  <cp:lastPrinted>2018-05-06T08:58:24Z</cp:lastPrinted>
  <dcterms:created xsi:type="dcterms:W3CDTF">2018-04-26T05:58:18Z</dcterms:created>
  <dcterms:modified xsi:type="dcterms:W3CDTF">2018-05-07T07:00:13Z</dcterms:modified>
</cp:coreProperties>
</file>