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8003838" cy="25201563"/>
  <p:notesSz cx="6715125" cy="923925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347284" indent="237999" algn="l" rtl="0" fontAlgn="base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696996" indent="473569" algn="l" rtl="0" fontAlgn="base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047923" indent="709139" algn="l" rtl="0" fontAlgn="base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397635" indent="945924" algn="l" rtl="0" fontAlgn="base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1748561" algn="l" defTabSz="699425" rtl="0" eaLnBrk="1" latinLnBrk="0" hangingPunct="1">
      <a:defRPr sz="53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098274" algn="l" defTabSz="699425" rtl="0" eaLnBrk="1" latinLnBrk="0" hangingPunct="1">
      <a:defRPr sz="53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447986" algn="l" defTabSz="699425" rtl="0" eaLnBrk="1" latinLnBrk="0" hangingPunct="1">
      <a:defRPr sz="53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2797698" algn="l" defTabSz="699425" rtl="0" eaLnBrk="1" latinLnBrk="0" hangingPunct="1">
      <a:defRPr sz="53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703">
          <p15:clr>
            <a:srgbClr val="A4A3A4"/>
          </p15:clr>
        </p15:guide>
        <p15:guide id="2" orient="horz" pos="15462">
          <p15:clr>
            <a:srgbClr val="A4A3A4"/>
          </p15:clr>
        </p15:guide>
        <p15:guide id="3" orient="horz" pos="1644">
          <p15:clr>
            <a:srgbClr val="A4A3A4"/>
          </p15:clr>
        </p15:guide>
        <p15:guide id="4" pos="56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9AC"/>
    <a:srgbClr val="F0B40A"/>
    <a:srgbClr val="00A4DE"/>
    <a:srgbClr val="00B9FA"/>
    <a:srgbClr val="11C1FF"/>
    <a:srgbClr val="25C6FF"/>
    <a:srgbClr val="002B82"/>
    <a:srgbClr val="FFFD97"/>
    <a:srgbClr val="FFFC6D"/>
    <a:srgbClr val="F0E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-1026" y="4056"/>
      </p:cViewPr>
      <p:guideLst>
        <p:guide orient="horz" pos="3703"/>
        <p:guide orient="horz" pos="15462"/>
        <p:guide orient="horz" pos="1644"/>
        <p:guide pos="5671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-2916" y="-96"/>
      </p:cViewPr>
      <p:guideLst>
        <p:guide orient="horz" pos="2910"/>
        <p:guide pos="211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05238" y="0"/>
            <a:ext cx="2909887" cy="461963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09887" cy="461963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898C0EE-E408-4121-8643-C5A77F9F3D14}" type="datetimeFigureOut">
              <a:rPr lang="fa-IR" smtClean="0"/>
              <a:pPr/>
              <a:t>08/03/1437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05238" y="8775700"/>
            <a:ext cx="2909887" cy="461963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775700"/>
            <a:ext cx="2909887" cy="461963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1A6E005-71CF-4DB2-B893-70A7FD709C37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384556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20900" y="692150"/>
            <a:ext cx="2474913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9F1E381-EB66-4F8C-881D-0F9D43744F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0356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1pPr>
    <a:lvl2pPr marL="347284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2pPr>
    <a:lvl3pPr marL="696996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3pPr>
    <a:lvl4pPr marL="1047923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4pPr>
    <a:lvl5pPr marL="1397635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5pPr>
    <a:lvl6pPr marL="1748376" algn="l" defTabSz="6993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98050" algn="l" defTabSz="6993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47725" algn="l" defTabSz="6993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97401" algn="l" defTabSz="6993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0480" y="4124425"/>
            <a:ext cx="13502879" cy="8773877"/>
          </a:xfrm>
        </p:spPr>
        <p:txBody>
          <a:bodyPr anchor="b"/>
          <a:lstStyle>
            <a:lvl1pPr algn="ctr">
              <a:defRPr sz="886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480" y="13236656"/>
            <a:ext cx="13502879" cy="6084542"/>
          </a:xfrm>
        </p:spPr>
        <p:txBody>
          <a:bodyPr/>
          <a:lstStyle>
            <a:lvl1pPr marL="0" indent="0" algn="ctr">
              <a:buNone/>
              <a:defRPr sz="3544"/>
            </a:lvl1pPr>
            <a:lvl2pPr marL="675147" indent="0" algn="ctr">
              <a:buNone/>
              <a:defRPr sz="2953"/>
            </a:lvl2pPr>
            <a:lvl3pPr marL="1350294" indent="0" algn="ctr">
              <a:buNone/>
              <a:defRPr sz="2658"/>
            </a:lvl3pPr>
            <a:lvl4pPr marL="2025442" indent="0" algn="ctr">
              <a:buNone/>
              <a:defRPr sz="2363"/>
            </a:lvl4pPr>
            <a:lvl5pPr marL="2700589" indent="0" algn="ctr">
              <a:buNone/>
              <a:defRPr sz="2363"/>
            </a:lvl5pPr>
            <a:lvl6pPr marL="3375736" indent="0" algn="ctr">
              <a:buNone/>
              <a:defRPr sz="2363"/>
            </a:lvl6pPr>
            <a:lvl7pPr marL="4050883" indent="0" algn="ctr">
              <a:buNone/>
              <a:defRPr sz="2363"/>
            </a:lvl7pPr>
            <a:lvl8pPr marL="4726031" indent="0" algn="ctr">
              <a:buNone/>
              <a:defRPr sz="2363"/>
            </a:lvl8pPr>
            <a:lvl9pPr marL="5401178" indent="0" algn="ctr">
              <a:buNone/>
              <a:defRPr sz="2363"/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28853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1048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3996" y="1341750"/>
            <a:ext cx="3882078" cy="213571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764" y="1341750"/>
            <a:ext cx="11421185" cy="213571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16132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81651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387" y="6282894"/>
            <a:ext cx="15528310" cy="10483148"/>
          </a:xfrm>
        </p:spPr>
        <p:txBody>
          <a:bodyPr anchor="b"/>
          <a:lstStyle>
            <a:lvl1pPr>
              <a:defRPr sz="8860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387" y="16865216"/>
            <a:ext cx="15528310" cy="5512840"/>
          </a:xfrm>
        </p:spPr>
        <p:txBody>
          <a:bodyPr/>
          <a:lstStyle>
            <a:lvl1pPr marL="0" indent="0">
              <a:buNone/>
              <a:defRPr sz="3544">
                <a:solidFill>
                  <a:schemeClr val="tx1">
                    <a:tint val="75000"/>
                  </a:schemeClr>
                </a:solidFill>
              </a:defRPr>
            </a:lvl1pPr>
            <a:lvl2pPr marL="675147" indent="0">
              <a:buNone/>
              <a:defRPr sz="2953">
                <a:solidFill>
                  <a:schemeClr val="tx1">
                    <a:tint val="75000"/>
                  </a:schemeClr>
                </a:solidFill>
              </a:defRPr>
            </a:lvl2pPr>
            <a:lvl3pPr marL="1350294" indent="0">
              <a:buNone/>
              <a:defRPr sz="2658">
                <a:solidFill>
                  <a:schemeClr val="tx1">
                    <a:tint val="75000"/>
                  </a:schemeClr>
                </a:solidFill>
              </a:defRPr>
            </a:lvl3pPr>
            <a:lvl4pPr marL="2025442" indent="0">
              <a:buNone/>
              <a:defRPr sz="2363">
                <a:solidFill>
                  <a:schemeClr val="tx1">
                    <a:tint val="75000"/>
                  </a:schemeClr>
                </a:solidFill>
              </a:defRPr>
            </a:lvl4pPr>
            <a:lvl5pPr marL="2700589" indent="0">
              <a:buNone/>
              <a:defRPr sz="2363">
                <a:solidFill>
                  <a:schemeClr val="tx1">
                    <a:tint val="75000"/>
                  </a:schemeClr>
                </a:solidFill>
              </a:defRPr>
            </a:lvl5pPr>
            <a:lvl6pPr marL="3375736" indent="0">
              <a:buNone/>
              <a:defRPr sz="2363">
                <a:solidFill>
                  <a:schemeClr val="tx1">
                    <a:tint val="75000"/>
                  </a:schemeClr>
                </a:solidFill>
              </a:defRPr>
            </a:lvl6pPr>
            <a:lvl7pPr marL="4050883" indent="0">
              <a:buNone/>
              <a:defRPr sz="2363">
                <a:solidFill>
                  <a:schemeClr val="tx1">
                    <a:tint val="75000"/>
                  </a:schemeClr>
                </a:solidFill>
              </a:defRPr>
            </a:lvl7pPr>
            <a:lvl8pPr marL="4726031" indent="0">
              <a:buNone/>
              <a:defRPr sz="2363">
                <a:solidFill>
                  <a:schemeClr val="tx1">
                    <a:tint val="75000"/>
                  </a:schemeClr>
                </a:solidFill>
              </a:defRPr>
            </a:lvl8pPr>
            <a:lvl9pPr marL="5401178" indent="0">
              <a:buNone/>
              <a:defRPr sz="23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74377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764" y="6708750"/>
            <a:ext cx="7651631" cy="159901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4443" y="6708750"/>
            <a:ext cx="7651631" cy="159901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50752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0109" y="1341752"/>
            <a:ext cx="15528310" cy="48711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0109" y="6177885"/>
            <a:ext cx="7616467" cy="3027686"/>
          </a:xfrm>
        </p:spPr>
        <p:txBody>
          <a:bodyPr anchor="b"/>
          <a:lstStyle>
            <a:lvl1pPr marL="0" indent="0">
              <a:buNone/>
              <a:defRPr sz="3544" b="1"/>
            </a:lvl1pPr>
            <a:lvl2pPr marL="675147" indent="0">
              <a:buNone/>
              <a:defRPr sz="2953" b="1"/>
            </a:lvl2pPr>
            <a:lvl3pPr marL="1350294" indent="0">
              <a:buNone/>
              <a:defRPr sz="2658" b="1"/>
            </a:lvl3pPr>
            <a:lvl4pPr marL="2025442" indent="0">
              <a:buNone/>
              <a:defRPr sz="2363" b="1"/>
            </a:lvl4pPr>
            <a:lvl5pPr marL="2700589" indent="0">
              <a:buNone/>
              <a:defRPr sz="2363" b="1"/>
            </a:lvl5pPr>
            <a:lvl6pPr marL="3375736" indent="0">
              <a:buNone/>
              <a:defRPr sz="2363" b="1"/>
            </a:lvl6pPr>
            <a:lvl7pPr marL="4050883" indent="0">
              <a:buNone/>
              <a:defRPr sz="2363" b="1"/>
            </a:lvl7pPr>
            <a:lvl8pPr marL="4726031" indent="0">
              <a:buNone/>
              <a:defRPr sz="2363" b="1"/>
            </a:lvl8pPr>
            <a:lvl9pPr marL="5401178" indent="0">
              <a:buNone/>
              <a:defRPr sz="23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40109" y="9205571"/>
            <a:ext cx="7616467" cy="13540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4443" y="6177885"/>
            <a:ext cx="7653976" cy="3027686"/>
          </a:xfrm>
        </p:spPr>
        <p:txBody>
          <a:bodyPr anchor="b"/>
          <a:lstStyle>
            <a:lvl1pPr marL="0" indent="0">
              <a:buNone/>
              <a:defRPr sz="3544" b="1"/>
            </a:lvl1pPr>
            <a:lvl2pPr marL="675147" indent="0">
              <a:buNone/>
              <a:defRPr sz="2953" b="1"/>
            </a:lvl2pPr>
            <a:lvl3pPr marL="1350294" indent="0">
              <a:buNone/>
              <a:defRPr sz="2658" b="1"/>
            </a:lvl3pPr>
            <a:lvl4pPr marL="2025442" indent="0">
              <a:buNone/>
              <a:defRPr sz="2363" b="1"/>
            </a:lvl4pPr>
            <a:lvl5pPr marL="2700589" indent="0">
              <a:buNone/>
              <a:defRPr sz="2363" b="1"/>
            </a:lvl5pPr>
            <a:lvl6pPr marL="3375736" indent="0">
              <a:buNone/>
              <a:defRPr sz="2363" b="1"/>
            </a:lvl6pPr>
            <a:lvl7pPr marL="4050883" indent="0">
              <a:buNone/>
              <a:defRPr sz="2363" b="1"/>
            </a:lvl7pPr>
            <a:lvl8pPr marL="4726031" indent="0">
              <a:buNone/>
              <a:defRPr sz="2363" b="1"/>
            </a:lvl8pPr>
            <a:lvl9pPr marL="5401178" indent="0">
              <a:buNone/>
              <a:defRPr sz="23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4443" y="9205571"/>
            <a:ext cx="7653976" cy="13540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60217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68602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17839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0110" y="1680104"/>
            <a:ext cx="5806706" cy="5880365"/>
          </a:xfrm>
        </p:spPr>
        <p:txBody>
          <a:bodyPr anchor="b"/>
          <a:lstStyle>
            <a:lvl1pPr>
              <a:defRPr sz="4725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3976" y="3628560"/>
            <a:ext cx="9114443" cy="17909444"/>
          </a:xfrm>
        </p:spPr>
        <p:txBody>
          <a:bodyPr/>
          <a:lstStyle>
            <a:lvl1pPr>
              <a:defRPr sz="4725"/>
            </a:lvl1pPr>
            <a:lvl2pPr>
              <a:defRPr sz="4135"/>
            </a:lvl2pPr>
            <a:lvl3pPr>
              <a:defRPr sz="3544"/>
            </a:lvl3pPr>
            <a:lvl4pPr>
              <a:defRPr sz="2953"/>
            </a:lvl4pPr>
            <a:lvl5pPr>
              <a:defRPr sz="2953"/>
            </a:lvl5pPr>
            <a:lvl6pPr>
              <a:defRPr sz="2953"/>
            </a:lvl6pPr>
            <a:lvl7pPr>
              <a:defRPr sz="2953"/>
            </a:lvl7pPr>
            <a:lvl8pPr>
              <a:defRPr sz="2953"/>
            </a:lvl8pPr>
            <a:lvl9pPr>
              <a:defRPr sz="295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40110" y="7560469"/>
            <a:ext cx="5806706" cy="14006704"/>
          </a:xfrm>
        </p:spPr>
        <p:txBody>
          <a:bodyPr/>
          <a:lstStyle>
            <a:lvl1pPr marL="0" indent="0">
              <a:buNone/>
              <a:defRPr sz="2363"/>
            </a:lvl1pPr>
            <a:lvl2pPr marL="675147" indent="0">
              <a:buNone/>
              <a:defRPr sz="2067"/>
            </a:lvl2pPr>
            <a:lvl3pPr marL="1350294" indent="0">
              <a:buNone/>
              <a:defRPr sz="1772"/>
            </a:lvl3pPr>
            <a:lvl4pPr marL="2025442" indent="0">
              <a:buNone/>
              <a:defRPr sz="1477"/>
            </a:lvl4pPr>
            <a:lvl5pPr marL="2700589" indent="0">
              <a:buNone/>
              <a:defRPr sz="1477"/>
            </a:lvl5pPr>
            <a:lvl6pPr marL="3375736" indent="0">
              <a:buNone/>
              <a:defRPr sz="1477"/>
            </a:lvl6pPr>
            <a:lvl7pPr marL="4050883" indent="0">
              <a:buNone/>
              <a:defRPr sz="1477"/>
            </a:lvl7pPr>
            <a:lvl8pPr marL="4726031" indent="0">
              <a:buNone/>
              <a:defRPr sz="1477"/>
            </a:lvl8pPr>
            <a:lvl9pPr marL="5401178" indent="0">
              <a:buNone/>
              <a:defRPr sz="147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61024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0110" y="1680104"/>
            <a:ext cx="5806706" cy="5880365"/>
          </a:xfrm>
        </p:spPr>
        <p:txBody>
          <a:bodyPr anchor="b"/>
          <a:lstStyle>
            <a:lvl1pPr>
              <a:defRPr sz="4725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653976" y="3628560"/>
            <a:ext cx="9114443" cy="17909444"/>
          </a:xfrm>
        </p:spPr>
        <p:txBody>
          <a:bodyPr/>
          <a:lstStyle>
            <a:lvl1pPr marL="0" indent="0">
              <a:buNone/>
              <a:defRPr sz="4725"/>
            </a:lvl1pPr>
            <a:lvl2pPr marL="675147" indent="0">
              <a:buNone/>
              <a:defRPr sz="4135"/>
            </a:lvl2pPr>
            <a:lvl3pPr marL="1350294" indent="0">
              <a:buNone/>
              <a:defRPr sz="3544"/>
            </a:lvl3pPr>
            <a:lvl4pPr marL="2025442" indent="0">
              <a:buNone/>
              <a:defRPr sz="2953"/>
            </a:lvl4pPr>
            <a:lvl5pPr marL="2700589" indent="0">
              <a:buNone/>
              <a:defRPr sz="2953"/>
            </a:lvl5pPr>
            <a:lvl6pPr marL="3375736" indent="0">
              <a:buNone/>
              <a:defRPr sz="2953"/>
            </a:lvl6pPr>
            <a:lvl7pPr marL="4050883" indent="0">
              <a:buNone/>
              <a:defRPr sz="2953"/>
            </a:lvl7pPr>
            <a:lvl8pPr marL="4726031" indent="0">
              <a:buNone/>
              <a:defRPr sz="2953"/>
            </a:lvl8pPr>
            <a:lvl9pPr marL="5401178" indent="0">
              <a:buNone/>
              <a:defRPr sz="2953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40110" y="7560469"/>
            <a:ext cx="5806706" cy="14006704"/>
          </a:xfrm>
        </p:spPr>
        <p:txBody>
          <a:bodyPr/>
          <a:lstStyle>
            <a:lvl1pPr marL="0" indent="0">
              <a:buNone/>
              <a:defRPr sz="2363"/>
            </a:lvl1pPr>
            <a:lvl2pPr marL="675147" indent="0">
              <a:buNone/>
              <a:defRPr sz="2067"/>
            </a:lvl2pPr>
            <a:lvl3pPr marL="1350294" indent="0">
              <a:buNone/>
              <a:defRPr sz="1772"/>
            </a:lvl3pPr>
            <a:lvl4pPr marL="2025442" indent="0">
              <a:buNone/>
              <a:defRPr sz="1477"/>
            </a:lvl4pPr>
            <a:lvl5pPr marL="2700589" indent="0">
              <a:buNone/>
              <a:defRPr sz="1477"/>
            </a:lvl5pPr>
            <a:lvl6pPr marL="3375736" indent="0">
              <a:buNone/>
              <a:defRPr sz="1477"/>
            </a:lvl6pPr>
            <a:lvl7pPr marL="4050883" indent="0">
              <a:buNone/>
              <a:defRPr sz="1477"/>
            </a:lvl7pPr>
            <a:lvl8pPr marL="4726031" indent="0">
              <a:buNone/>
              <a:defRPr sz="1477"/>
            </a:lvl8pPr>
            <a:lvl9pPr marL="5401178" indent="0">
              <a:buNone/>
              <a:defRPr sz="147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4586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764" y="1341752"/>
            <a:ext cx="15528310" cy="487113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764" y="6708750"/>
            <a:ext cx="15528310" cy="1599016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715210" y="23358117"/>
            <a:ext cx="4050864" cy="1341750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7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5/10/2016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3772" y="23358117"/>
            <a:ext cx="6076295" cy="1341750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7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37764" y="23358117"/>
            <a:ext cx="4050864" cy="1341750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7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pic>
        <p:nvPicPr>
          <p:cNvPr id="7" name="Object 13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17575" y="24815800"/>
            <a:ext cx="3697288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0307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r" defTabSz="1350294" rtl="1" eaLnBrk="1" latinLnBrk="0" hangingPunct="1">
        <a:lnSpc>
          <a:spcPct val="90000"/>
        </a:lnSpc>
        <a:spcBef>
          <a:spcPct val="0"/>
        </a:spcBef>
        <a:buNone/>
        <a:defRPr sz="649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7574" indent="-337574" algn="r" defTabSz="1350294" rtl="1" eaLnBrk="1" latinLnBrk="0" hangingPunct="1">
        <a:lnSpc>
          <a:spcPct val="90000"/>
        </a:lnSpc>
        <a:spcBef>
          <a:spcPts val="1477"/>
        </a:spcBef>
        <a:buFont typeface="Arial" panose="020B0604020202020204" pitchFamily="34" charset="0"/>
        <a:buChar char="•"/>
        <a:defRPr sz="4135" kern="1200">
          <a:solidFill>
            <a:schemeClr val="tx1"/>
          </a:solidFill>
          <a:latin typeface="+mn-lt"/>
          <a:ea typeface="+mn-ea"/>
          <a:cs typeface="+mn-cs"/>
        </a:defRPr>
      </a:lvl1pPr>
      <a:lvl2pPr marL="1012721" indent="-337574" algn="r" defTabSz="1350294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3544" kern="1200">
          <a:solidFill>
            <a:schemeClr val="tx1"/>
          </a:solidFill>
          <a:latin typeface="+mn-lt"/>
          <a:ea typeface="+mn-ea"/>
          <a:cs typeface="+mn-cs"/>
        </a:defRPr>
      </a:lvl2pPr>
      <a:lvl3pPr marL="1687868" indent="-337574" algn="r" defTabSz="1350294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953" kern="1200">
          <a:solidFill>
            <a:schemeClr val="tx1"/>
          </a:solidFill>
          <a:latin typeface="+mn-lt"/>
          <a:ea typeface="+mn-ea"/>
          <a:cs typeface="+mn-cs"/>
        </a:defRPr>
      </a:lvl3pPr>
      <a:lvl4pPr marL="2363015" indent="-337574" algn="r" defTabSz="1350294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4pPr>
      <a:lvl5pPr marL="3038163" indent="-337574" algn="r" defTabSz="1350294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5pPr>
      <a:lvl6pPr marL="3713310" indent="-337574" algn="r" defTabSz="1350294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6pPr>
      <a:lvl7pPr marL="4388457" indent="-337574" algn="r" defTabSz="1350294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7pPr>
      <a:lvl8pPr marL="5063604" indent="-337574" algn="r" defTabSz="1350294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8pPr>
      <a:lvl9pPr marL="5738752" indent="-337574" algn="r" defTabSz="1350294" rtl="1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1350294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1pPr>
      <a:lvl2pPr marL="675147" algn="r" defTabSz="1350294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2pPr>
      <a:lvl3pPr marL="1350294" algn="r" defTabSz="1350294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3pPr>
      <a:lvl4pPr marL="2025442" algn="r" defTabSz="1350294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4pPr>
      <a:lvl5pPr marL="2700589" algn="r" defTabSz="1350294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5pPr>
      <a:lvl6pPr marL="3375736" algn="r" defTabSz="1350294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6pPr>
      <a:lvl7pPr marL="4050883" algn="r" defTabSz="1350294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7pPr>
      <a:lvl8pPr marL="4726031" algn="r" defTabSz="1350294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8pPr>
      <a:lvl9pPr marL="5401178" algn="r" defTabSz="1350294" rtl="1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88930" y="20043007"/>
            <a:ext cx="8055615" cy="3394598"/>
          </a:xfrm>
          <a:prstGeom prst="rect">
            <a:avLst/>
          </a:prstGeom>
          <a:noFill/>
          <a:ln w="19050">
            <a:solidFill>
              <a:srgbClr val="F0B40A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9928" tIns="34964" rIns="69928" bIns="34964">
            <a:spAutoFit/>
          </a:bodyPr>
          <a:lstStyle/>
          <a:p>
            <a:pPr algn="just" rtl="1">
              <a:defRPr/>
            </a:pPr>
            <a:endParaRPr lang="fa-IR" sz="2400" dirty="0" smtClean="0">
              <a:cs typeface="B Nazanin" pitchFamily="2" charset="-78"/>
            </a:endParaRP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</a:t>
            </a:r>
            <a:endParaRPr lang="fa-IR" sz="2400" dirty="0">
              <a:cs typeface="B Nazanin" pitchFamily="2" charset="-78"/>
            </a:endParaRPr>
          </a:p>
          <a:p>
            <a:pPr algn="just" rtl="1">
              <a:defRPr/>
            </a:pPr>
            <a:r>
              <a:rPr lang="fa-IR" sz="2400" dirty="0">
                <a:cs typeface="B Nazanin" pitchFamily="2" charset="-78"/>
              </a:rPr>
              <a:t>.......</a:t>
            </a:r>
          </a:p>
          <a:p>
            <a:pPr algn="just" rtl="1">
              <a:defRPr/>
            </a:pPr>
            <a:r>
              <a:rPr lang="fa-IR" sz="2400" dirty="0">
                <a:cs typeface="B Nazanin" pitchFamily="2" charset="-78"/>
              </a:rPr>
              <a:t>......</a:t>
            </a:r>
          </a:p>
          <a:p>
            <a:pPr algn="just" rtl="1">
              <a:defRPr/>
            </a:pPr>
            <a:r>
              <a:rPr lang="fa-IR" sz="2400" dirty="0">
                <a:cs typeface="B Nazanin" pitchFamily="2" charset="-78"/>
              </a:rPr>
              <a:t>.....</a:t>
            </a:r>
          </a:p>
          <a:p>
            <a:pPr algn="just" rtl="1">
              <a:defRPr/>
            </a:pPr>
            <a:r>
              <a:rPr lang="fa-IR" sz="2400" dirty="0">
                <a:cs typeface="B Nazanin" pitchFamily="2" charset="-78"/>
              </a:rPr>
              <a:t>.......</a:t>
            </a:r>
          </a:p>
          <a:p>
            <a:pPr algn="just" rtl="1">
              <a:defRPr/>
            </a:pPr>
            <a:r>
              <a:rPr lang="fa-IR" sz="2400" dirty="0">
                <a:cs typeface="B Nazanin" pitchFamily="2" charset="-78"/>
              </a:rPr>
              <a:t>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</a:t>
            </a:r>
          </a:p>
          <a:p>
            <a:pPr algn="just" rtl="1">
              <a:defRPr/>
            </a:pPr>
            <a:endParaRPr lang="fa-IR" sz="2400" dirty="0">
              <a:cs typeface="B Nazanin" pitchFamily="2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8930" y="15767323"/>
            <a:ext cx="8041386" cy="3763930"/>
          </a:xfrm>
          <a:prstGeom prst="rect">
            <a:avLst/>
          </a:prstGeom>
          <a:noFill/>
          <a:ln w="19050">
            <a:solidFill>
              <a:srgbClr val="F0B40A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9928" tIns="34964" rIns="69928" bIns="34964">
            <a:spAutoFit/>
          </a:bodyPr>
          <a:lstStyle/>
          <a:p>
            <a:pPr algn="just" rtl="1">
              <a:defRPr/>
            </a:pPr>
            <a:endParaRPr lang="fa-IR" sz="2400" dirty="0" smtClean="0">
              <a:cs typeface="B Nazanin" pitchFamily="2" charset="-78"/>
            </a:endParaRP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</a:t>
            </a:r>
            <a:endParaRPr lang="fa-IR" sz="2400" dirty="0">
              <a:cs typeface="B Nazanin" pitchFamily="2" charset="-78"/>
            </a:endParaRPr>
          </a:p>
          <a:p>
            <a:pPr algn="just" rtl="1">
              <a:defRPr/>
            </a:pPr>
            <a:r>
              <a:rPr lang="fa-IR" sz="2400" dirty="0">
                <a:cs typeface="B Nazanin" pitchFamily="2" charset="-78"/>
              </a:rPr>
              <a:t>.......</a:t>
            </a:r>
          </a:p>
          <a:p>
            <a:pPr algn="just" rtl="1">
              <a:defRPr/>
            </a:pPr>
            <a:r>
              <a:rPr lang="fa-IR" sz="2400" dirty="0">
                <a:cs typeface="B Nazanin" pitchFamily="2" charset="-78"/>
              </a:rPr>
              <a:t>......</a:t>
            </a:r>
          </a:p>
          <a:p>
            <a:pPr algn="just" rtl="1">
              <a:defRPr/>
            </a:pPr>
            <a:r>
              <a:rPr lang="fa-IR" sz="2400" dirty="0">
                <a:cs typeface="B Nazanin" pitchFamily="2" charset="-78"/>
              </a:rPr>
              <a:t>.....</a:t>
            </a:r>
          </a:p>
          <a:p>
            <a:pPr algn="just" rtl="1">
              <a:defRPr/>
            </a:pPr>
            <a:r>
              <a:rPr lang="fa-IR" sz="2400" dirty="0">
                <a:cs typeface="B Nazanin" pitchFamily="2" charset="-78"/>
              </a:rPr>
              <a:t>.......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</a:t>
            </a:r>
          </a:p>
          <a:p>
            <a:pPr algn="just" rtl="1">
              <a:defRPr/>
            </a:pPr>
            <a:endParaRPr lang="fa-IR" sz="2400" dirty="0">
              <a:cs typeface="B Nazanin" pitchFamily="2" charset="-78"/>
            </a:endParaRPr>
          </a:p>
          <a:p>
            <a:pPr algn="just" rtl="1">
              <a:defRPr/>
            </a:pPr>
            <a:endParaRPr lang="fa-IR" sz="2400" dirty="0" smtClean="0">
              <a:cs typeface="B Nazanin" pitchFamily="2" charset="-78"/>
            </a:endParaRPr>
          </a:p>
          <a:p>
            <a:pPr algn="just" rtl="1">
              <a:defRPr/>
            </a:pPr>
            <a:endParaRPr lang="fa-IR" sz="2400" dirty="0">
              <a:cs typeface="B Nazanin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7493" y="11487332"/>
            <a:ext cx="8062822" cy="3763930"/>
          </a:xfrm>
          <a:prstGeom prst="rect">
            <a:avLst/>
          </a:prstGeom>
          <a:noFill/>
          <a:ln w="19050">
            <a:solidFill>
              <a:srgbClr val="F0B40A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9928" tIns="34964" rIns="69928" bIns="34964">
            <a:spAutoFit/>
          </a:bodyPr>
          <a:lstStyle/>
          <a:p>
            <a:pPr algn="just" rtl="1">
              <a:defRPr/>
            </a:pPr>
            <a:endParaRPr lang="fa-IR" sz="2400" dirty="0" smtClean="0">
              <a:cs typeface="B Nazanin" pitchFamily="2" charset="-78"/>
            </a:endParaRP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</a:t>
            </a:r>
            <a:endParaRPr lang="fa-IR" sz="2400" dirty="0">
              <a:cs typeface="B Nazanin" pitchFamily="2" charset="-78"/>
            </a:endParaRPr>
          </a:p>
          <a:p>
            <a:pPr algn="just" rtl="1">
              <a:defRPr/>
            </a:pPr>
            <a:r>
              <a:rPr lang="fa-IR" sz="2400" dirty="0">
                <a:cs typeface="B Nazanin" pitchFamily="2" charset="-78"/>
              </a:rPr>
              <a:t>.......</a:t>
            </a:r>
          </a:p>
          <a:p>
            <a:pPr algn="just" rtl="1">
              <a:defRPr/>
            </a:pPr>
            <a:r>
              <a:rPr lang="fa-IR" sz="2400" dirty="0">
                <a:cs typeface="B Nazanin" pitchFamily="2" charset="-78"/>
              </a:rPr>
              <a:t>......</a:t>
            </a:r>
          </a:p>
          <a:p>
            <a:pPr algn="just" rtl="1">
              <a:defRPr/>
            </a:pPr>
            <a:r>
              <a:rPr lang="fa-IR" sz="2400" dirty="0">
                <a:cs typeface="B Nazanin" pitchFamily="2" charset="-78"/>
              </a:rPr>
              <a:t>.....</a:t>
            </a:r>
          </a:p>
          <a:p>
            <a:pPr algn="just" rtl="1">
              <a:defRPr/>
            </a:pPr>
            <a:r>
              <a:rPr lang="fa-IR" sz="2400" dirty="0">
                <a:cs typeface="B Nazanin" pitchFamily="2" charset="-78"/>
              </a:rPr>
              <a:t>.......</a:t>
            </a:r>
          </a:p>
          <a:p>
            <a:pPr algn="just" rtl="1">
              <a:defRPr/>
            </a:pPr>
            <a:r>
              <a:rPr lang="fa-IR" sz="2400" dirty="0">
                <a:cs typeface="B Nazanin" pitchFamily="2" charset="-78"/>
              </a:rPr>
              <a:t>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</a:t>
            </a:r>
            <a:endParaRPr lang="fa-IR" sz="2400" dirty="0">
              <a:cs typeface="B Nazanin" pitchFamily="2" charset="-78"/>
            </a:endParaRP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</a:t>
            </a:r>
            <a:r>
              <a:rPr lang="fa-IR" sz="1400" dirty="0" smtClean="0">
                <a:cs typeface="B Nazanin" pitchFamily="2" charset="-78"/>
              </a:rPr>
              <a:t>...</a:t>
            </a:r>
            <a:endParaRPr lang="fa-IR" sz="1400" dirty="0">
              <a:cs typeface="B Nazanin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06804" y="18055587"/>
            <a:ext cx="7726401" cy="5610589"/>
          </a:xfrm>
          <a:prstGeom prst="rect">
            <a:avLst/>
          </a:prstGeom>
          <a:noFill/>
          <a:ln w="19050">
            <a:solidFill>
              <a:srgbClr val="F0B40A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9928" tIns="34964" rIns="69928" bIns="34964">
            <a:spAutoFit/>
          </a:bodyPr>
          <a:lstStyle/>
          <a:p>
            <a:pPr algn="just" rtl="1">
              <a:defRPr/>
            </a:pPr>
            <a:endParaRPr lang="fa-IR" sz="2400" dirty="0" smtClean="0">
              <a:cs typeface="B Nazanin" pitchFamily="2" charset="-78"/>
            </a:endParaRP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متن.یبریبیب....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64182" y="11479126"/>
            <a:ext cx="8069718" cy="6041476"/>
          </a:xfrm>
          <a:prstGeom prst="rect">
            <a:avLst/>
          </a:prstGeom>
          <a:noFill/>
          <a:ln w="19050">
            <a:solidFill>
              <a:srgbClr val="F0B40A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69928" tIns="34964" rIns="69928" bIns="34964">
            <a:spAutoFit/>
          </a:bodyPr>
          <a:lstStyle/>
          <a:p>
            <a:pPr algn="just" rtl="1">
              <a:defRPr/>
            </a:pPr>
            <a:endParaRPr lang="fa-IR" sz="2400" dirty="0" smtClean="0">
              <a:cs typeface="B Nazanin" pitchFamily="2" charset="-78"/>
            </a:endParaRP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لازم است درپایان این بخش، سوالات تحقیق نیز ذکر شود. 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</a:t>
            </a:r>
          </a:p>
          <a:p>
            <a:pPr algn="just" rtl="1">
              <a:defRPr/>
            </a:pPr>
            <a:r>
              <a:rPr lang="fa-IR" sz="2400" dirty="0" smtClean="0">
                <a:cs typeface="B Nazanin" pitchFamily="2" charset="-78"/>
              </a:rPr>
              <a:t>......</a:t>
            </a:r>
            <a:endParaRPr lang="fa-IR" sz="2400" dirty="0">
              <a:cs typeface="B Nazanin" pitchFamily="2" charset="-78"/>
            </a:endParaRPr>
          </a:p>
        </p:txBody>
      </p:sp>
      <p:sp>
        <p:nvSpPr>
          <p:cNvPr id="9" name="TextBox 61"/>
          <p:cNvSpPr txBox="1">
            <a:spLocks noChangeArrowheads="1"/>
          </p:cNvSpPr>
          <p:nvPr/>
        </p:nvSpPr>
        <p:spPr bwMode="auto">
          <a:xfrm>
            <a:off x="774700" y="7125543"/>
            <a:ext cx="16459200" cy="4133262"/>
          </a:xfrm>
          <a:prstGeom prst="rect">
            <a:avLst/>
          </a:prstGeom>
          <a:noFill/>
          <a:ln w="19050">
            <a:solidFill>
              <a:srgbClr val="F0B40A"/>
            </a:solidFill>
            <a:miter lim="800000"/>
            <a:headEnd/>
            <a:tailEnd/>
          </a:ln>
        </p:spPr>
        <p:txBody>
          <a:bodyPr wrap="square" lIns="69928" tIns="34964" rIns="69928" bIns="34964">
            <a:spAutoFit/>
          </a:bodyPr>
          <a:lstStyle/>
          <a:p>
            <a:pPr indent="355600" algn="just" rtl="1">
              <a:lnSpc>
                <a:spcPct val="150000"/>
              </a:lnSpc>
              <a:spcBef>
                <a:spcPts val="0"/>
              </a:spcBef>
            </a:pPr>
            <a:endParaRPr lang="fa-IR" sz="2000" dirty="0" smtClean="0">
              <a:cs typeface="B Nazanin" pitchFamily="2" charset="-78"/>
            </a:endParaRPr>
          </a:p>
          <a:p>
            <a:pPr indent="355600" algn="just" rtl="1">
              <a:lnSpc>
                <a:spcPct val="150000"/>
              </a:lnSpc>
              <a:spcBef>
                <a:spcPts val="0"/>
              </a:spcBef>
            </a:pPr>
            <a:r>
              <a:rPr lang="ar-SA" sz="2000" dirty="0" smtClean="0">
                <a:cs typeface="B Nazanin" pitchFamily="2" charset="-78"/>
              </a:rPr>
              <a:t>همة مقالات</a:t>
            </a:r>
            <a:r>
              <a:rPr lang="fa-IR" sz="2000" dirty="0" smtClean="0">
                <a:cs typeface="B Nazanin" pitchFamily="2" charset="-78"/>
              </a:rPr>
              <a:t> پوستری</a:t>
            </a:r>
            <a:r>
              <a:rPr lang="ar-SA" sz="2000" dirty="0" smtClean="0">
                <a:cs typeface="B Nazanin" pitchFamily="2" charset="-78"/>
              </a:rPr>
              <a:t> </a:t>
            </a:r>
            <a:r>
              <a:rPr lang="fa-IR" sz="2000" dirty="0" smtClean="0">
                <a:cs typeface="B Nazanin" pitchFamily="2" charset="-78"/>
              </a:rPr>
              <a:t>ب</a:t>
            </a:r>
            <a:r>
              <a:rPr lang="ar-SA" sz="2000" dirty="0" smtClean="0">
                <a:cs typeface="B Nazanin" pitchFamily="2" charset="-78"/>
              </a:rPr>
              <a:t>ا طرحي يكسان و كاملاً هماهنگ تهيه و تايپ شوند. </a:t>
            </a:r>
            <a:r>
              <a:rPr lang="fa-IR" sz="2000" dirty="0" smtClean="0">
                <a:cs typeface="B Nazanin" pitchFamily="2" charset="-78"/>
              </a:rPr>
              <a:t>(رنگ‌بندی، جانمایی مطالب، دو ستونه بودن و اندازه ستون‌های چپ و راست و ...). </a:t>
            </a:r>
            <a:r>
              <a:rPr lang="ar-SA" sz="2000" dirty="0" smtClean="0">
                <a:cs typeface="B Nazanin" pitchFamily="2" charset="-78"/>
              </a:rPr>
              <a:t>اين راهنما به نويسندگان كمك مي‌كند تا مقالة خود را با طرح مورد قبول </a:t>
            </a:r>
            <a:r>
              <a:rPr lang="fa-IR" sz="2000" dirty="0" smtClean="0">
                <a:cs typeface="B Nazanin" pitchFamily="2" charset="-78"/>
              </a:rPr>
              <a:t>همایش </a:t>
            </a:r>
            <a:r>
              <a:rPr lang="ar-SA" sz="2000" dirty="0" smtClean="0">
                <a:cs typeface="B Nazanin" pitchFamily="2" charset="-78"/>
              </a:rPr>
              <a:t>تهيه نمايند. توجه شود كه فرمت ظاهري اين راهنما و نگارش آن منطبق بر دستورالعمل مورد قبول </a:t>
            </a:r>
            <a:r>
              <a:rPr lang="fa-IR" sz="2000" dirty="0" smtClean="0">
                <a:cs typeface="B Nazanin" pitchFamily="2" charset="-78"/>
              </a:rPr>
              <a:t>همایش </a:t>
            </a:r>
            <a:r>
              <a:rPr lang="ar-SA" sz="2000" dirty="0" smtClean="0">
                <a:cs typeface="B Nazanin" pitchFamily="2" charset="-78"/>
              </a:rPr>
              <a:t>است.</a:t>
            </a:r>
            <a:r>
              <a:rPr lang="en-US" sz="2000" dirty="0" smtClean="0">
                <a:cs typeface="B Nazanin" pitchFamily="2" charset="-78"/>
              </a:rPr>
              <a:t> </a:t>
            </a:r>
          </a:p>
          <a:p>
            <a:pPr indent="355600" algn="just" rtl="1">
              <a:lnSpc>
                <a:spcPct val="150000"/>
              </a:lnSpc>
              <a:spcBef>
                <a:spcPts val="0"/>
              </a:spcBef>
            </a:pPr>
            <a:r>
              <a:rPr lang="fa-IR" sz="2000" dirty="0" smtClean="0">
                <a:cs typeface="B Nazanin" pitchFamily="2" charset="-78"/>
              </a:rPr>
              <a:t>اندازه پوستر باید 50 در 70 سانتیمتر باشد و بر روی بنر چاپ شود و حد اکثر تا دو روز قبل از برگزاری همایش به دبیرخانه همایش تحویل داده شود. ضروری است عنوان همایش و لوگوهای بالای پوستر حفظ شود و تغییر نکند. سایر زیباسازی ها در متن به شرط رعایت ساختار پیشنهادی زیر آزاد است. </a:t>
            </a:r>
            <a:r>
              <a:rPr lang="ar-SA" sz="2000" dirty="0" smtClean="0">
                <a:cs typeface="B Nazanin" pitchFamily="2" charset="-78"/>
              </a:rPr>
              <a:t>براي </a:t>
            </a:r>
            <a:r>
              <a:rPr lang="fa-IR" sz="2000" dirty="0" smtClean="0">
                <a:cs typeface="B Nazanin" pitchFamily="2" charset="-78"/>
              </a:rPr>
              <a:t>ساخت پوستر</a:t>
            </a:r>
            <a:r>
              <a:rPr lang="ar-SA" sz="2000" dirty="0" smtClean="0">
                <a:cs typeface="B Nazanin" pitchFamily="2" charset="-78"/>
              </a:rPr>
              <a:t>، فقط از نرم افزار مايكروسافت </a:t>
            </a:r>
            <a:r>
              <a:rPr lang="fa-IR" sz="2000" dirty="0" smtClean="0">
                <a:cs typeface="B Nazanin" pitchFamily="2" charset="-78"/>
              </a:rPr>
              <a:t>پاورپوینت </a:t>
            </a:r>
            <a:r>
              <a:rPr lang="ar-SA" sz="2000" dirty="0" smtClean="0">
                <a:cs typeface="B Nazanin" pitchFamily="2" charset="-78"/>
              </a:rPr>
              <a:t>نسخة </a:t>
            </a:r>
            <a:r>
              <a:rPr lang="fa-IR" sz="2000" dirty="0" smtClean="0">
                <a:cs typeface="B Nazanin" pitchFamily="2" charset="-78"/>
              </a:rPr>
              <a:t>2003 به بعد</a:t>
            </a:r>
            <a:r>
              <a:rPr lang="ar-SA" sz="2000" dirty="0" smtClean="0">
                <a:cs typeface="B Nazanin" pitchFamily="2" charset="-78"/>
              </a:rPr>
              <a:t> استفاده كنيد. </a:t>
            </a:r>
            <a:r>
              <a:rPr lang="fa-IR" sz="2000" dirty="0" smtClean="0">
                <a:cs typeface="B Nazanin" pitchFamily="2" charset="-78"/>
              </a:rPr>
              <a:t>متن چکیده با قلم</a:t>
            </a:r>
            <a:r>
              <a:rPr lang="ar-SA" sz="2400" dirty="0" smtClean="0">
                <a:cs typeface="B Nazanin" pitchFamily="2" charset="-78"/>
              </a:rPr>
              <a:t> </a:t>
            </a:r>
            <a:r>
              <a:rPr lang="en-US" sz="1800" b="1" dirty="0" err="1" smtClean="0">
                <a:cs typeface="B Nazanin" pitchFamily="2" charset="-78"/>
              </a:rPr>
              <a:t>BNazanin</a:t>
            </a:r>
            <a:r>
              <a:rPr lang="fa-IR" sz="2000" dirty="0" smtClean="0">
                <a:cs typeface="B Nazanin" pitchFamily="2" charset="-78"/>
              </a:rPr>
              <a:t> با اندازه 20تایپ شود. </a:t>
            </a:r>
            <a:r>
              <a:rPr lang="ar-SA" sz="2000" dirty="0" smtClean="0">
                <a:cs typeface="B Nazanin" pitchFamily="2" charset="-78"/>
              </a:rPr>
              <a:t>عنوان همة بخش‌ها با قلم </a:t>
            </a:r>
            <a:r>
              <a:rPr lang="fa-IR" sz="2000" dirty="0" smtClean="0">
                <a:cs typeface="B Nazanin" pitchFamily="2" charset="-78"/>
              </a:rPr>
              <a:t> </a:t>
            </a:r>
            <a:r>
              <a:rPr lang="en-US" sz="1800" b="1" dirty="0" smtClean="0">
                <a:cs typeface="B Nazanin" pitchFamily="2" charset="-78"/>
              </a:rPr>
              <a:t>B</a:t>
            </a:r>
            <a:r>
              <a:rPr lang="en-US" sz="1800" dirty="0" smtClean="0">
                <a:cs typeface="B Nazanin" pitchFamily="2" charset="-78"/>
              </a:rPr>
              <a:t> </a:t>
            </a:r>
            <a:r>
              <a:rPr lang="en-US" sz="1800" b="1" dirty="0" err="1" smtClean="0">
                <a:cs typeface="B Nazanin" pitchFamily="2" charset="-78"/>
              </a:rPr>
              <a:t>Titr</a:t>
            </a:r>
            <a:r>
              <a:rPr lang="fa-IR" sz="1800" dirty="0" smtClean="0">
                <a:cs typeface="B Nazanin" pitchFamily="2" charset="-78"/>
              </a:rPr>
              <a:t> </a:t>
            </a:r>
            <a:r>
              <a:rPr lang="ar-SA" sz="2000" dirty="0" smtClean="0">
                <a:cs typeface="B Nazanin" pitchFamily="2" charset="-78"/>
              </a:rPr>
              <a:t>و اندازه </a:t>
            </a:r>
            <a:r>
              <a:rPr lang="en-US" sz="1800" b="1" dirty="0" smtClean="0">
                <a:cs typeface="B Nazanin" pitchFamily="2" charset="-78"/>
              </a:rPr>
              <a:t>pt</a:t>
            </a:r>
            <a:r>
              <a:rPr lang="en-US" sz="2000" dirty="0" smtClean="0">
                <a:cs typeface="B Nazanin" pitchFamily="2" charset="-78"/>
              </a:rPr>
              <a:t>. </a:t>
            </a:r>
            <a:r>
              <a:rPr lang="fa-IR" sz="2000" dirty="0" smtClean="0">
                <a:cs typeface="B Nazanin" pitchFamily="2" charset="-78"/>
              </a:rPr>
              <a:t>28</a:t>
            </a:r>
            <a:r>
              <a:rPr lang="ar-SA" sz="2000" dirty="0" smtClean="0">
                <a:cs typeface="B Nazanin" pitchFamily="2" charset="-78"/>
              </a:rPr>
              <a:t>پررنگ</a:t>
            </a:r>
            <a:r>
              <a:rPr lang="fa-IR" sz="2000" dirty="0" smtClean="0">
                <a:cs typeface="B Nazanin" pitchFamily="2" charset="-78"/>
              </a:rPr>
              <a:t> (</a:t>
            </a:r>
            <a:r>
              <a:rPr lang="en-US" sz="2000" b="1" dirty="0" smtClean="0">
                <a:cs typeface="B Nazanin" pitchFamily="2" charset="-78"/>
              </a:rPr>
              <a:t>Bold</a:t>
            </a:r>
            <a:r>
              <a:rPr lang="fa-IR" sz="2000" dirty="0" smtClean="0">
                <a:cs typeface="B Nazanin" pitchFamily="2" charset="-78"/>
              </a:rPr>
              <a:t> )</a:t>
            </a:r>
            <a:r>
              <a:rPr lang="ar-SA" sz="2000" dirty="0" smtClean="0">
                <a:cs typeface="B Nazanin" pitchFamily="2" charset="-78"/>
              </a:rPr>
              <a:t> و عنوان زيربخش‌ها با قلم </a:t>
            </a:r>
            <a:r>
              <a:rPr lang="en-US" sz="1800" b="1" dirty="0" smtClean="0">
                <a:cs typeface="B Nazanin" pitchFamily="2" charset="-78"/>
              </a:rPr>
              <a:t>Nazanin</a:t>
            </a:r>
            <a:r>
              <a:rPr lang="fa-IR" sz="1800" dirty="0" smtClean="0">
                <a:cs typeface="B Nazanin" pitchFamily="2" charset="-78"/>
              </a:rPr>
              <a:t> </a:t>
            </a:r>
            <a:r>
              <a:rPr lang="en-US" sz="1800" b="1" dirty="0" smtClean="0">
                <a:cs typeface="B Nazanin" pitchFamily="2" charset="-78"/>
              </a:rPr>
              <a:t>B</a:t>
            </a:r>
            <a:r>
              <a:rPr lang="en-US" sz="1800" dirty="0" smtClean="0">
                <a:cs typeface="B Nazanin" pitchFamily="2" charset="-78"/>
              </a:rPr>
              <a:t> </a:t>
            </a:r>
            <a:r>
              <a:rPr lang="ar-SA" sz="2000" dirty="0" smtClean="0">
                <a:cs typeface="B Nazanin" pitchFamily="2" charset="-78"/>
              </a:rPr>
              <a:t>و اندازه </a:t>
            </a:r>
            <a:r>
              <a:rPr lang="fa-IR" sz="2000" dirty="0" smtClean="0">
                <a:cs typeface="B Nazanin" pitchFamily="2" charset="-78"/>
              </a:rPr>
              <a:t>28</a:t>
            </a:r>
            <a:r>
              <a:rPr lang="ar-SA" sz="2000" dirty="0" smtClean="0">
                <a:cs typeface="B Nazanin" pitchFamily="2" charset="-78"/>
              </a:rPr>
              <a:t>پررنگ</a:t>
            </a:r>
            <a:r>
              <a:rPr lang="fa-IR" sz="2000" dirty="0" smtClean="0">
                <a:cs typeface="B Nazanin" pitchFamily="2" charset="-78"/>
              </a:rPr>
              <a:t>(</a:t>
            </a:r>
            <a:r>
              <a:rPr lang="en-US" sz="2000" b="1" dirty="0" smtClean="0">
                <a:cs typeface="B Nazanin" pitchFamily="2" charset="-78"/>
              </a:rPr>
              <a:t>Bold</a:t>
            </a:r>
            <a:r>
              <a:rPr lang="fa-IR" sz="2000" dirty="0" smtClean="0">
                <a:cs typeface="B Nazanin" pitchFamily="2" charset="-78"/>
              </a:rPr>
              <a:t> )</a:t>
            </a:r>
            <a:r>
              <a:rPr lang="ar-SA" sz="2000" dirty="0" smtClean="0">
                <a:cs typeface="B Nazanin" pitchFamily="2" charset="-78"/>
              </a:rPr>
              <a:t> تايپ شود. </a:t>
            </a:r>
            <a:r>
              <a:rPr lang="fa-IR" sz="2000" dirty="0" smtClean="0">
                <a:cs typeface="B Nazanin" pitchFamily="2" charset="-78"/>
              </a:rPr>
              <a:t>برای کلیه متون فارسی از</a:t>
            </a:r>
            <a:r>
              <a:rPr lang="ar-SA" sz="2400" dirty="0" smtClean="0">
                <a:cs typeface="B Nazanin" pitchFamily="2" charset="-78"/>
              </a:rPr>
              <a:t> قلم </a:t>
            </a:r>
            <a:r>
              <a:rPr lang="en-US" sz="1800" b="1" dirty="0" smtClean="0">
                <a:cs typeface="B Nazanin" pitchFamily="2" charset="-78"/>
              </a:rPr>
              <a:t>B</a:t>
            </a:r>
            <a:r>
              <a:rPr lang="en-US" sz="2000" dirty="0" smtClean="0">
                <a:cs typeface="B Nazanin" pitchFamily="2" charset="-78"/>
              </a:rPr>
              <a:t> </a:t>
            </a:r>
            <a:r>
              <a:rPr lang="en-US" sz="1800" b="1" dirty="0" smtClean="0">
                <a:cs typeface="B Nazanin" pitchFamily="2" charset="-78"/>
              </a:rPr>
              <a:t>Nazanin</a:t>
            </a:r>
            <a:r>
              <a:rPr lang="fa-IR" sz="2000" dirty="0" smtClean="0">
                <a:cs typeface="B Nazanin" pitchFamily="2" charset="-78"/>
              </a:rPr>
              <a:t> با اندازه 24 و حالت ترازبندی </a:t>
            </a:r>
            <a:r>
              <a:rPr lang="en-US" sz="1800" b="1" dirty="0" smtClean="0">
                <a:cs typeface="B Nazanin" pitchFamily="2" charset="-78"/>
              </a:rPr>
              <a:t>Justify</a:t>
            </a:r>
            <a:r>
              <a:rPr lang="fa-IR" sz="1800" dirty="0" smtClean="0">
                <a:cs typeface="B Nazanin" pitchFamily="2" charset="-78"/>
              </a:rPr>
              <a:t> </a:t>
            </a:r>
            <a:r>
              <a:rPr lang="fa-IR" sz="2000" dirty="0" smtClean="0">
                <a:cs typeface="B Nazanin" pitchFamily="2" charset="-78"/>
              </a:rPr>
              <a:t>و براي تدوين بخشهای لاتين نيز بايد از قلم </a:t>
            </a:r>
            <a:r>
              <a:rPr lang="en-US" sz="1800" b="1" dirty="0" smtClean="0">
                <a:cs typeface="B Nazanin" pitchFamily="2" charset="-78"/>
              </a:rPr>
              <a:t>Times</a:t>
            </a:r>
            <a:r>
              <a:rPr lang="en-US" sz="1800" dirty="0" smtClean="0">
                <a:cs typeface="B Nazanin" pitchFamily="2" charset="-78"/>
              </a:rPr>
              <a:t> </a:t>
            </a:r>
            <a:r>
              <a:rPr lang="en-US" sz="1800" b="1" dirty="0" smtClean="0">
                <a:cs typeface="B Nazanin" pitchFamily="2" charset="-78"/>
              </a:rPr>
              <a:t>New</a:t>
            </a:r>
            <a:r>
              <a:rPr lang="en-US" sz="1800" dirty="0" smtClean="0">
                <a:cs typeface="B Nazanin" pitchFamily="2" charset="-78"/>
              </a:rPr>
              <a:t> </a:t>
            </a:r>
            <a:r>
              <a:rPr lang="en-US" sz="1800" b="1" dirty="0" smtClean="0">
                <a:cs typeface="B Nazanin" pitchFamily="2" charset="-78"/>
              </a:rPr>
              <a:t>Roman</a:t>
            </a:r>
            <a:r>
              <a:rPr lang="en-US" sz="1800" dirty="0" smtClean="0">
                <a:cs typeface="B Nazanin" pitchFamily="2" charset="-78"/>
              </a:rPr>
              <a:t> </a:t>
            </a:r>
            <a:r>
              <a:rPr lang="fa-IR" sz="1800" dirty="0" smtClean="0">
                <a:cs typeface="B Nazanin" pitchFamily="2" charset="-78"/>
              </a:rPr>
              <a:t> </a:t>
            </a:r>
            <a:r>
              <a:rPr lang="fa-IR" sz="2000" dirty="0" smtClean="0">
                <a:cs typeface="B Nazanin" pitchFamily="2" charset="-78"/>
              </a:rPr>
              <a:t>با اندازه فونت دو شماره کمتر از حالت فارسي </a:t>
            </a:r>
            <a:r>
              <a:rPr lang="fa-IR" sz="1800" dirty="0" smtClean="0">
                <a:cs typeface="B Nazanin" pitchFamily="2" charset="-78"/>
              </a:rPr>
              <a:t>استفاده شود. </a:t>
            </a:r>
          </a:p>
          <a:p>
            <a:pPr indent="355600" algn="just" rtl="1">
              <a:lnSpc>
                <a:spcPct val="150000"/>
              </a:lnSpc>
              <a:spcBef>
                <a:spcPts val="0"/>
              </a:spcBef>
            </a:pPr>
            <a:r>
              <a:rPr lang="ar-SA" sz="2400" b="1" dirty="0" smtClean="0">
                <a:cs typeface="B Nazanin" pitchFamily="2" charset="-78"/>
              </a:rPr>
              <a:t>واژه</a:t>
            </a:r>
            <a:r>
              <a:rPr lang="fa-IR" sz="2400" b="1" dirty="0" smtClean="0">
                <a:cs typeface="B Nazanin" pitchFamily="2" charset="-78"/>
              </a:rPr>
              <a:t> ه</a:t>
            </a:r>
            <a:r>
              <a:rPr lang="ar-SA" sz="2400" b="1" dirty="0" smtClean="0">
                <a:cs typeface="B Nazanin" pitchFamily="2" charset="-78"/>
              </a:rPr>
              <a:t>ای کلیدی</a:t>
            </a:r>
            <a:r>
              <a:rPr lang="fa-IR" sz="2400" b="1" dirty="0" smtClean="0">
                <a:cs typeface="B Nazanin" pitchFamily="2" charset="-78"/>
              </a:rPr>
              <a:t> : .......، ........، </a:t>
            </a:r>
            <a:endParaRPr lang="en-US" sz="2400" b="1" dirty="0">
              <a:cs typeface="B Nazanin" pitchFamily="2" charset="-78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3067251" y="11164765"/>
            <a:ext cx="4165954" cy="665958"/>
            <a:chOff x="12968878" y="10974783"/>
            <a:chExt cx="4165954" cy="665958"/>
          </a:xfrm>
        </p:grpSpPr>
        <p:sp>
          <p:nvSpPr>
            <p:cNvPr id="11" name="Rounded Rectangle 10"/>
            <p:cNvSpPr/>
            <p:nvPr/>
          </p:nvSpPr>
          <p:spPr bwMode="auto">
            <a:xfrm>
              <a:off x="12991384" y="10974783"/>
              <a:ext cx="4143448" cy="665958"/>
            </a:xfrm>
            <a:prstGeom prst="roundRect">
              <a:avLst>
                <a:gd name="adj" fmla="val 50000"/>
              </a:avLst>
            </a:prstGeom>
            <a:solidFill>
              <a:srgbClr val="00A4D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wrap="none" anchor="ctr"/>
            <a:lstStyle/>
            <a:p>
              <a:pPr algn="ctr" defTabSz="4483663">
                <a:defRPr/>
              </a:pPr>
              <a:endParaRPr lang="en-US" sz="8900" dirty="0"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12968878" y="11003864"/>
              <a:ext cx="587715" cy="587715"/>
            </a:xfrm>
            <a:prstGeom prst="ellipse">
              <a:avLst/>
            </a:prstGeom>
            <a:solidFill>
              <a:srgbClr val="F0B40A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sp>
          <p:nvSpPr>
            <p:cNvPr id="13" name="Text Box 103"/>
            <p:cNvSpPr txBox="1">
              <a:spLocks noChangeArrowheads="1"/>
            </p:cNvSpPr>
            <p:nvPr/>
          </p:nvSpPr>
          <p:spPr bwMode="auto">
            <a:xfrm>
              <a:off x="13803672" y="11038759"/>
              <a:ext cx="3149396" cy="549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17231" tIns="58615" rIns="117231" bIns="58615">
              <a:spAutoFit/>
            </a:bodyPr>
            <a:lstStyle/>
            <a:p>
              <a:pPr algn="r" defTabSz="2675056" rtl="1">
                <a:spcBef>
                  <a:spcPct val="50000"/>
                </a:spcBef>
              </a:pPr>
              <a:r>
                <a:rPr lang="fa-IR" sz="2800" b="1" dirty="0" smtClean="0">
                  <a:solidFill>
                    <a:schemeClr val="bg1"/>
                  </a:solidFill>
                  <a:cs typeface="B Titr" pitchFamily="2" charset="-78"/>
                </a:rPr>
                <a:t>بیان مسئله و اهمیت آن</a:t>
              </a:r>
              <a:endParaRPr lang="en-US" sz="2800" b="1" dirty="0">
                <a:solidFill>
                  <a:schemeClr val="bg1"/>
                </a:solidFill>
                <a:cs typeface="B Titr" pitchFamily="2" charset="-78"/>
              </a:endParaRPr>
            </a:p>
          </p:txBody>
        </p:sp>
      </p:grpSp>
      <p:sp>
        <p:nvSpPr>
          <p:cNvPr id="14" name="TextBox 60"/>
          <p:cNvSpPr txBox="1">
            <a:spLocks noChangeArrowheads="1"/>
          </p:cNvSpPr>
          <p:nvPr/>
        </p:nvSpPr>
        <p:spPr bwMode="auto">
          <a:xfrm>
            <a:off x="890373" y="3598293"/>
            <a:ext cx="16458596" cy="747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9928" tIns="34964" rIns="69928" bIns="34964">
            <a:spAutoFit/>
          </a:bodyPr>
          <a:lstStyle/>
          <a:p>
            <a:pPr algn="ctr" rtl="1">
              <a:spcAft>
                <a:spcPts val="1521"/>
              </a:spcAft>
            </a:pPr>
            <a:r>
              <a:rPr lang="fa-IR" sz="4400" dirty="0">
                <a:cs typeface="B Titr" pitchFamily="2" charset="-78"/>
              </a:rPr>
              <a:t>عنوان </a:t>
            </a:r>
            <a:r>
              <a:rPr lang="en-US" sz="4400" dirty="0" smtClean="0">
                <a:cs typeface="+mj-cs"/>
              </a:rPr>
              <a:t>…………………………………………….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4564573" y="15443617"/>
            <a:ext cx="4253042" cy="665958"/>
            <a:chOff x="4708614" y="16479074"/>
            <a:chExt cx="4253042" cy="665958"/>
          </a:xfrm>
        </p:grpSpPr>
        <p:grpSp>
          <p:nvGrpSpPr>
            <p:cNvPr id="16" name="Group 74"/>
            <p:cNvGrpSpPr/>
            <p:nvPr/>
          </p:nvGrpSpPr>
          <p:grpSpPr>
            <a:xfrm>
              <a:off x="4708614" y="16479074"/>
              <a:ext cx="4253042" cy="665958"/>
              <a:chOff x="12801712" y="6728083"/>
              <a:chExt cx="4253042" cy="665958"/>
            </a:xfrm>
          </p:grpSpPr>
          <p:sp>
            <p:nvSpPr>
              <p:cNvPr id="18" name="Rounded Rectangle 17"/>
              <p:cNvSpPr/>
              <p:nvPr/>
            </p:nvSpPr>
            <p:spPr bwMode="auto">
              <a:xfrm>
                <a:off x="12911306" y="6728083"/>
                <a:ext cx="4143448" cy="665958"/>
              </a:xfrm>
              <a:prstGeom prst="roundRect">
                <a:avLst>
                  <a:gd name="adj" fmla="val 50000"/>
                </a:avLst>
              </a:prstGeom>
              <a:solidFill>
                <a:srgbClr val="00A4DE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wrap="none" anchor="ctr"/>
              <a:lstStyle/>
              <a:p>
                <a:pPr algn="ctr" defTabSz="4483663">
                  <a:defRPr/>
                </a:pPr>
                <a:endParaRPr lang="en-US" sz="8900" dirty="0">
                  <a:cs typeface="+mn-cs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12801712" y="6757164"/>
                <a:ext cx="587715" cy="587715"/>
              </a:xfrm>
              <a:prstGeom prst="ellipse">
                <a:avLst/>
              </a:prstGeom>
              <a:solidFill>
                <a:srgbClr val="F0B40A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fa-IR"/>
              </a:p>
            </p:txBody>
          </p:sp>
        </p:grpSp>
        <p:sp>
          <p:nvSpPr>
            <p:cNvPr id="17" name="Text Box 183"/>
            <p:cNvSpPr txBox="1">
              <a:spLocks noChangeArrowheads="1"/>
            </p:cNvSpPr>
            <p:nvPr/>
          </p:nvSpPr>
          <p:spPr bwMode="auto">
            <a:xfrm>
              <a:off x="4858834" y="16516951"/>
              <a:ext cx="3856969" cy="549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17231" tIns="58615" rIns="117231" bIns="58615">
              <a:spAutoFit/>
            </a:bodyPr>
            <a:lstStyle/>
            <a:p>
              <a:pPr algn="r" defTabSz="2675056" rtl="1">
                <a:spcBef>
                  <a:spcPct val="50000"/>
                </a:spcBef>
              </a:pPr>
              <a:r>
                <a:rPr lang="fa-IR" sz="2800" b="1" dirty="0" smtClean="0">
                  <a:solidFill>
                    <a:schemeClr val="bg1"/>
                  </a:solidFill>
                  <a:cs typeface="B Titr" pitchFamily="2" charset="-78"/>
                </a:rPr>
                <a:t>نتیجه گیری </a:t>
              </a:r>
              <a:r>
                <a:rPr lang="fa-IR" sz="2800" b="1" smtClean="0">
                  <a:solidFill>
                    <a:schemeClr val="bg1"/>
                  </a:solidFill>
                  <a:cs typeface="B Titr" pitchFamily="2" charset="-78"/>
                </a:rPr>
                <a:t>و پیشنهادات</a:t>
              </a:r>
              <a:endParaRPr lang="en-US" sz="2800" b="1" dirty="0">
                <a:solidFill>
                  <a:schemeClr val="bg1"/>
                </a:solidFill>
                <a:cs typeface="B Titr" pitchFamily="2" charset="-78"/>
              </a:endParaRPr>
            </a:p>
          </p:txBody>
        </p:sp>
      </p:grpSp>
      <p:sp>
        <p:nvSpPr>
          <p:cNvPr id="20" name="Rectangle 69"/>
          <p:cNvSpPr>
            <a:spLocks noChangeArrowheads="1"/>
          </p:cNvSpPr>
          <p:nvPr/>
        </p:nvSpPr>
        <p:spPr bwMode="auto">
          <a:xfrm>
            <a:off x="4858834" y="4512644"/>
            <a:ext cx="7575788" cy="2540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9942" tIns="34971" rIns="69942" bIns="34971">
            <a:spAutoFit/>
          </a:bodyPr>
          <a:lstStyle/>
          <a:p>
            <a:pPr algn="ctr" rtl="1">
              <a:spcAft>
                <a:spcPts val="1521"/>
              </a:spcAft>
            </a:pPr>
            <a:r>
              <a:rPr lang="fa-IR" sz="4000" dirty="0">
                <a:cs typeface="B Titr" pitchFamily="2" charset="-78"/>
              </a:rPr>
              <a:t>نویسنده اول، نویسنده دوم، نویسنده سوم</a:t>
            </a:r>
          </a:p>
          <a:p>
            <a:pPr algn="ctr" rtl="1"/>
            <a:r>
              <a:rPr lang="fa-IR" sz="3600" dirty="0">
                <a:cs typeface="B Nazanin" pitchFamily="2" charset="-78"/>
              </a:rPr>
              <a:t>1- مشخصات نویسنده اول</a:t>
            </a:r>
          </a:p>
          <a:p>
            <a:pPr algn="ctr" rtl="1"/>
            <a:r>
              <a:rPr lang="fa-IR" sz="3600" dirty="0">
                <a:cs typeface="B Nazanin" pitchFamily="2" charset="-78"/>
              </a:rPr>
              <a:t>2- مشخصات نویسنده دوم</a:t>
            </a:r>
          </a:p>
          <a:p>
            <a:pPr algn="ctr" rtl="1"/>
            <a:r>
              <a:rPr lang="fa-IR" sz="3600" dirty="0">
                <a:cs typeface="B Nazanin" pitchFamily="2" charset="-78"/>
              </a:rPr>
              <a:t>3- مشخصات نویسنده سوم</a:t>
            </a:r>
            <a:endParaRPr lang="en-US" sz="3600" dirty="0">
              <a:cs typeface="B Nazanin" pitchFamily="2" charset="-78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4581921" y="11167933"/>
            <a:ext cx="4253042" cy="665958"/>
            <a:chOff x="4397157" y="11149637"/>
            <a:chExt cx="4253042" cy="665958"/>
          </a:xfrm>
        </p:grpSpPr>
        <p:grpSp>
          <p:nvGrpSpPr>
            <p:cNvPr id="22" name="Group 54"/>
            <p:cNvGrpSpPr/>
            <p:nvPr/>
          </p:nvGrpSpPr>
          <p:grpSpPr>
            <a:xfrm>
              <a:off x="4397157" y="11149637"/>
              <a:ext cx="4253042" cy="665958"/>
              <a:chOff x="12801712" y="6728083"/>
              <a:chExt cx="4253042" cy="665958"/>
            </a:xfrm>
          </p:grpSpPr>
          <p:sp>
            <p:nvSpPr>
              <p:cNvPr id="24" name="Rounded Rectangle 23"/>
              <p:cNvSpPr/>
              <p:nvPr/>
            </p:nvSpPr>
            <p:spPr bwMode="auto">
              <a:xfrm>
                <a:off x="12911306" y="6728083"/>
                <a:ext cx="4143448" cy="665958"/>
              </a:xfrm>
              <a:prstGeom prst="roundRect">
                <a:avLst>
                  <a:gd name="adj" fmla="val 50000"/>
                </a:avLst>
              </a:prstGeom>
              <a:solidFill>
                <a:srgbClr val="00A4DE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wrap="none" anchor="ctr"/>
              <a:lstStyle/>
              <a:p>
                <a:pPr algn="ctr" defTabSz="4483663">
                  <a:defRPr/>
                </a:pPr>
                <a:endParaRPr lang="en-US" sz="8900" dirty="0">
                  <a:cs typeface="+mn-cs"/>
                </a:endParaRPr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12801712" y="6757164"/>
                <a:ext cx="587715" cy="587715"/>
              </a:xfrm>
              <a:prstGeom prst="ellipse">
                <a:avLst/>
              </a:prstGeom>
              <a:solidFill>
                <a:srgbClr val="F0B40A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fa-IR"/>
              </a:p>
            </p:txBody>
          </p:sp>
        </p:grpSp>
        <p:sp>
          <p:nvSpPr>
            <p:cNvPr id="23" name="Text Box 103"/>
            <p:cNvSpPr txBox="1">
              <a:spLocks noChangeArrowheads="1"/>
            </p:cNvSpPr>
            <p:nvPr/>
          </p:nvSpPr>
          <p:spPr bwMode="auto">
            <a:xfrm>
              <a:off x="5318738" y="11194302"/>
              <a:ext cx="3149396" cy="549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17231" tIns="58615" rIns="117231" bIns="58615">
              <a:spAutoFit/>
            </a:bodyPr>
            <a:lstStyle/>
            <a:p>
              <a:pPr algn="r" defTabSz="2675056" rtl="1">
                <a:spcBef>
                  <a:spcPct val="50000"/>
                </a:spcBef>
              </a:pPr>
              <a:r>
                <a:rPr lang="fa-IR" sz="2800" b="1" dirty="0" smtClean="0">
                  <a:solidFill>
                    <a:schemeClr val="bg1"/>
                  </a:solidFill>
                  <a:cs typeface="B Titr" pitchFamily="2" charset="-78"/>
                </a:rPr>
                <a:t>یافته‌های پژوهش</a:t>
              </a:r>
              <a:endParaRPr lang="en-US" sz="2800" b="1" dirty="0">
                <a:solidFill>
                  <a:schemeClr val="bg1"/>
                </a:solidFill>
                <a:cs typeface="B Titr" pitchFamily="2" charset="-78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442695" y="21708753"/>
            <a:ext cx="2342843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endParaRPr lang="fa-IR" sz="1000" dirty="0"/>
          </a:p>
        </p:txBody>
      </p:sp>
      <p:grpSp>
        <p:nvGrpSpPr>
          <p:cNvPr id="27" name="Group 26"/>
          <p:cNvGrpSpPr/>
          <p:nvPr/>
        </p:nvGrpSpPr>
        <p:grpSpPr>
          <a:xfrm>
            <a:off x="12980163" y="17709432"/>
            <a:ext cx="4253042" cy="665958"/>
            <a:chOff x="12768049" y="17664583"/>
            <a:chExt cx="4253042" cy="665958"/>
          </a:xfrm>
        </p:grpSpPr>
        <p:grpSp>
          <p:nvGrpSpPr>
            <p:cNvPr id="28" name="Group 58"/>
            <p:cNvGrpSpPr/>
            <p:nvPr/>
          </p:nvGrpSpPr>
          <p:grpSpPr>
            <a:xfrm>
              <a:off x="12768049" y="17664583"/>
              <a:ext cx="4253042" cy="665958"/>
              <a:chOff x="12801712" y="6728083"/>
              <a:chExt cx="4253042" cy="665958"/>
            </a:xfrm>
          </p:grpSpPr>
          <p:sp>
            <p:nvSpPr>
              <p:cNvPr id="30" name="Rounded Rectangle 29"/>
              <p:cNvSpPr/>
              <p:nvPr/>
            </p:nvSpPr>
            <p:spPr bwMode="auto">
              <a:xfrm>
                <a:off x="12911306" y="6728083"/>
                <a:ext cx="4143448" cy="665958"/>
              </a:xfrm>
              <a:prstGeom prst="roundRect">
                <a:avLst>
                  <a:gd name="adj" fmla="val 50000"/>
                </a:avLst>
              </a:prstGeom>
              <a:solidFill>
                <a:srgbClr val="00A4DE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wrap="none" anchor="ctr"/>
              <a:lstStyle/>
              <a:p>
                <a:pPr algn="ctr" defTabSz="4483663">
                  <a:defRPr/>
                </a:pPr>
                <a:endParaRPr lang="en-US" sz="8900" dirty="0">
                  <a:cs typeface="+mn-cs"/>
                </a:endParaRPr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12801712" y="6757164"/>
                <a:ext cx="587715" cy="587715"/>
              </a:xfrm>
              <a:prstGeom prst="ellipse">
                <a:avLst/>
              </a:prstGeom>
              <a:solidFill>
                <a:srgbClr val="F0B40A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fa-IR"/>
              </a:p>
            </p:txBody>
          </p:sp>
        </p:grpSp>
        <p:sp>
          <p:nvSpPr>
            <p:cNvPr id="29" name="Text Box 165"/>
            <p:cNvSpPr txBox="1">
              <a:spLocks noChangeArrowheads="1"/>
            </p:cNvSpPr>
            <p:nvPr/>
          </p:nvSpPr>
          <p:spPr bwMode="auto">
            <a:xfrm>
              <a:off x="13890171" y="17718589"/>
              <a:ext cx="3082762" cy="549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17231" tIns="58615" rIns="117231" bIns="58615">
              <a:spAutoFit/>
            </a:bodyPr>
            <a:lstStyle/>
            <a:p>
              <a:pPr algn="r" defTabSz="2675056" rtl="1">
                <a:spcBef>
                  <a:spcPct val="50000"/>
                </a:spcBef>
              </a:pPr>
              <a:r>
                <a:rPr lang="fa-IR" sz="2800" b="1" dirty="0" smtClean="0">
                  <a:solidFill>
                    <a:schemeClr val="bg1"/>
                  </a:solidFill>
                  <a:cs typeface="B Titr" pitchFamily="2" charset="-78"/>
                </a:rPr>
                <a:t>روش پژوهش</a:t>
              </a:r>
              <a:endParaRPr lang="en-US" sz="2800" b="1" dirty="0" smtClean="0">
                <a:solidFill>
                  <a:schemeClr val="bg1"/>
                </a:solidFill>
                <a:cs typeface="B Titr" pitchFamily="2" charset="-78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3067251" y="6778024"/>
            <a:ext cx="4165954" cy="665958"/>
            <a:chOff x="12968878" y="10974783"/>
            <a:chExt cx="4165954" cy="665958"/>
          </a:xfrm>
        </p:grpSpPr>
        <p:sp>
          <p:nvSpPr>
            <p:cNvPr id="33" name="Rounded Rectangle 32"/>
            <p:cNvSpPr/>
            <p:nvPr/>
          </p:nvSpPr>
          <p:spPr bwMode="auto">
            <a:xfrm>
              <a:off x="12991384" y="10974783"/>
              <a:ext cx="4143448" cy="665958"/>
            </a:xfrm>
            <a:prstGeom prst="roundRect">
              <a:avLst>
                <a:gd name="adj" fmla="val 50000"/>
              </a:avLst>
            </a:prstGeom>
            <a:solidFill>
              <a:srgbClr val="00A4DE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wrap="none" anchor="ctr"/>
            <a:lstStyle/>
            <a:p>
              <a:pPr algn="ctr" defTabSz="4483663">
                <a:defRPr/>
              </a:pPr>
              <a:endParaRPr lang="en-US" sz="8900" dirty="0">
                <a:cs typeface="+mn-cs"/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12968878" y="11003864"/>
              <a:ext cx="587715" cy="587715"/>
            </a:xfrm>
            <a:prstGeom prst="ellipse">
              <a:avLst/>
            </a:prstGeom>
            <a:solidFill>
              <a:srgbClr val="F0B40A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sp>
          <p:nvSpPr>
            <p:cNvPr id="35" name="Text Box 103"/>
            <p:cNvSpPr txBox="1">
              <a:spLocks noChangeArrowheads="1"/>
            </p:cNvSpPr>
            <p:nvPr/>
          </p:nvSpPr>
          <p:spPr bwMode="auto">
            <a:xfrm>
              <a:off x="13803672" y="11038759"/>
              <a:ext cx="3149396" cy="549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117231" tIns="58615" rIns="117231" bIns="58615">
              <a:spAutoFit/>
            </a:bodyPr>
            <a:lstStyle/>
            <a:p>
              <a:pPr algn="r" defTabSz="2675056" rtl="1">
                <a:spcBef>
                  <a:spcPct val="50000"/>
                </a:spcBef>
              </a:pPr>
              <a:r>
                <a:rPr lang="fa-IR" sz="2800" b="1" dirty="0" smtClean="0">
                  <a:solidFill>
                    <a:schemeClr val="bg1"/>
                  </a:solidFill>
                  <a:cs typeface="B Titr" pitchFamily="2" charset="-78"/>
                </a:rPr>
                <a:t>چکیده</a:t>
              </a:r>
              <a:endParaRPr lang="en-US" sz="2800" b="1" dirty="0">
                <a:solidFill>
                  <a:schemeClr val="bg1"/>
                </a:solidFill>
                <a:cs typeface="B Titr" pitchFamily="2" charset="-78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4577273" y="19714996"/>
            <a:ext cx="4253042" cy="665958"/>
            <a:chOff x="4708614" y="16479074"/>
            <a:chExt cx="4253042" cy="665958"/>
          </a:xfrm>
        </p:grpSpPr>
        <p:grpSp>
          <p:nvGrpSpPr>
            <p:cNvPr id="37" name="Group 86"/>
            <p:cNvGrpSpPr/>
            <p:nvPr/>
          </p:nvGrpSpPr>
          <p:grpSpPr>
            <a:xfrm>
              <a:off x="4708614" y="16479074"/>
              <a:ext cx="4253042" cy="665958"/>
              <a:chOff x="12801712" y="6728083"/>
              <a:chExt cx="4253042" cy="665958"/>
            </a:xfrm>
          </p:grpSpPr>
          <p:sp>
            <p:nvSpPr>
              <p:cNvPr id="39" name="Rounded Rectangle 38"/>
              <p:cNvSpPr/>
              <p:nvPr/>
            </p:nvSpPr>
            <p:spPr bwMode="auto">
              <a:xfrm>
                <a:off x="12911306" y="6728083"/>
                <a:ext cx="4143448" cy="665958"/>
              </a:xfrm>
              <a:prstGeom prst="roundRect">
                <a:avLst>
                  <a:gd name="adj" fmla="val 50000"/>
                </a:avLst>
              </a:prstGeom>
              <a:solidFill>
                <a:srgbClr val="00A4DE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wrap="none" anchor="ctr"/>
              <a:lstStyle/>
              <a:p>
                <a:pPr algn="ctr" defTabSz="4483663">
                  <a:defRPr/>
                </a:pPr>
                <a:endParaRPr lang="en-US" sz="8900" dirty="0">
                  <a:cs typeface="+mn-cs"/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12801712" y="6757164"/>
                <a:ext cx="587715" cy="587715"/>
              </a:xfrm>
              <a:prstGeom prst="ellipse">
                <a:avLst/>
              </a:prstGeom>
              <a:solidFill>
                <a:srgbClr val="F0B40A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fa-IR"/>
              </a:p>
            </p:txBody>
          </p:sp>
        </p:grpSp>
        <p:sp>
          <p:nvSpPr>
            <p:cNvPr id="38" name="Text Box 183"/>
            <p:cNvSpPr txBox="1">
              <a:spLocks noChangeArrowheads="1"/>
            </p:cNvSpPr>
            <p:nvPr/>
          </p:nvSpPr>
          <p:spPr bwMode="auto">
            <a:xfrm>
              <a:off x="4858834" y="16516951"/>
              <a:ext cx="3856969" cy="549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17231" tIns="58615" rIns="117231" bIns="58615">
              <a:spAutoFit/>
            </a:bodyPr>
            <a:lstStyle/>
            <a:p>
              <a:pPr algn="r" defTabSz="2675056" rtl="1">
                <a:spcBef>
                  <a:spcPct val="50000"/>
                </a:spcBef>
              </a:pPr>
              <a:r>
                <a:rPr lang="fa-IR" sz="2800" b="1" dirty="0" smtClean="0">
                  <a:solidFill>
                    <a:schemeClr val="bg1"/>
                  </a:solidFill>
                  <a:cs typeface="B Titr" pitchFamily="2" charset="-78"/>
                </a:rPr>
                <a:t>منابع</a:t>
              </a:r>
              <a:endParaRPr lang="en-US" sz="2800" b="1" dirty="0" smtClean="0">
                <a:solidFill>
                  <a:schemeClr val="bg1"/>
                </a:solidFill>
                <a:cs typeface="B Titr" pitchFamily="2" charset="-78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 rot="21389630">
            <a:off x="15320401" y="24487415"/>
            <a:ext cx="2802818" cy="599841"/>
            <a:chOff x="14832721" y="24456935"/>
            <a:chExt cx="2802818" cy="599841"/>
          </a:xfrm>
        </p:grpSpPr>
        <p:sp>
          <p:nvSpPr>
            <p:cNvPr id="42" name="Rounded Rectangle 41"/>
            <p:cNvSpPr/>
            <p:nvPr/>
          </p:nvSpPr>
          <p:spPr bwMode="auto">
            <a:xfrm rot="180190">
              <a:off x="14832721" y="24595771"/>
              <a:ext cx="2597762" cy="461005"/>
            </a:xfrm>
            <a:prstGeom prst="roundRect">
              <a:avLst>
                <a:gd name="adj" fmla="val 50000"/>
              </a:avLst>
            </a:prstGeom>
            <a:solidFill>
              <a:srgbClr val="0039AC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wrap="none" anchor="ctr"/>
            <a:lstStyle/>
            <a:p>
              <a:pPr algn="ctr" defTabSz="4483663">
                <a:defRPr/>
              </a:pPr>
              <a:endParaRPr lang="en-US" sz="8900" dirty="0">
                <a:cs typeface="+mn-cs"/>
              </a:endParaRPr>
            </a:p>
          </p:txBody>
        </p:sp>
        <p:sp>
          <p:nvSpPr>
            <p:cNvPr id="43" name="Oval 42"/>
            <p:cNvSpPr/>
            <p:nvPr/>
          </p:nvSpPr>
          <p:spPr>
            <a:xfrm rot="21400881">
              <a:off x="14835281" y="24456935"/>
              <a:ext cx="472086" cy="457639"/>
            </a:xfrm>
            <a:prstGeom prst="ellipse">
              <a:avLst/>
            </a:prstGeom>
            <a:solidFill>
              <a:srgbClr val="F0B40A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sp>
          <p:nvSpPr>
            <p:cNvPr id="44" name="Text Box 183"/>
            <p:cNvSpPr txBox="1">
              <a:spLocks noChangeArrowheads="1"/>
            </p:cNvSpPr>
            <p:nvPr/>
          </p:nvSpPr>
          <p:spPr bwMode="auto">
            <a:xfrm rot="177561">
              <a:off x="15075561" y="24599270"/>
              <a:ext cx="2559978" cy="426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117231" tIns="58615" rIns="117231" bIns="58615">
              <a:spAutoFit/>
            </a:bodyPr>
            <a:lstStyle/>
            <a:p>
              <a:pPr algn="ctr" defTabSz="2675056" rtl="1">
                <a:spcBef>
                  <a:spcPct val="50000"/>
                </a:spcBef>
              </a:pPr>
              <a:r>
                <a:rPr lang="en-US" sz="2000" dirty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http</a:t>
              </a:r>
              <a:r>
                <a:rPr lang="en-US" sz="2000" dirty="0" smtClean="0">
                  <a:ln w="0"/>
                  <a:solidFill>
                    <a:schemeClr val="bg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://Pbm.cfu.ac.ir</a:t>
              </a:r>
              <a:endParaRPr lang="en-US" sz="2000" b="1" dirty="0">
                <a:solidFill>
                  <a:schemeClr val="bg1"/>
                </a:solidFill>
                <a:cs typeface="B Mitra" pitchFamily="2" charset="-78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2742</TotalTime>
  <Words>336</Words>
  <Application>Microsoft Office PowerPoint</Application>
  <PresentationFormat>Custom</PresentationFormat>
  <Paragraphs>73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MegaPrint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70x100 cm vertical poster template</dc:title>
  <dc:creator>Ethan Shulda</dc:creator>
  <dc:description>©MegaPrint Inc. 2009</dc:description>
  <cp:lastModifiedBy>qasr</cp:lastModifiedBy>
  <cp:revision>156</cp:revision>
  <dcterms:created xsi:type="dcterms:W3CDTF">2008-12-04T00:20:37Z</dcterms:created>
  <dcterms:modified xsi:type="dcterms:W3CDTF">2016-05-10T12:06:44Z</dcterms:modified>
</cp:coreProperties>
</file>